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18"/>
  </p:notesMasterIdLst>
  <p:sldIdLst>
    <p:sldId id="347" r:id="rId4"/>
    <p:sldId id="332" r:id="rId5"/>
    <p:sldId id="349" r:id="rId6"/>
    <p:sldId id="343" r:id="rId7"/>
    <p:sldId id="350" r:id="rId8"/>
    <p:sldId id="312" r:id="rId9"/>
    <p:sldId id="309" r:id="rId10"/>
    <p:sldId id="348" r:id="rId11"/>
    <p:sldId id="330" r:id="rId12"/>
    <p:sldId id="352" r:id="rId13"/>
    <p:sldId id="353" r:id="rId14"/>
    <p:sldId id="354" r:id="rId15"/>
    <p:sldId id="355" r:id="rId16"/>
    <p:sldId id="30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53" autoAdjust="0"/>
    <p:restoredTop sz="94660"/>
  </p:normalViewPr>
  <p:slideViewPr>
    <p:cSldViewPr snapToGrid="0" showGuides="1">
      <p:cViewPr varScale="1">
        <p:scale>
          <a:sx n="75" d="100"/>
          <a:sy n="75" d="100"/>
        </p:scale>
        <p:origin x="-666" y="-90"/>
      </p:cViewPr>
      <p:guideLst>
        <p:guide orient="horz" pos="2208"/>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E58374E-E18B-4E19-8F0C-47A7D3FB213C}" type="datetimeFigureOut">
              <a:rPr lang="en-US" smtClean="0"/>
              <a:t>3/11/2024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54B0133-2B4C-40D5-8146-DA82873D4ABE}" type="slidenum">
              <a:rPr lang="en-US" smtClean="0"/>
              <a:t>‹#›</a:t>
            </a:fld>
            <a:endParaRPr lang="en-US"/>
          </a:p>
        </p:txBody>
      </p:sp>
    </p:spTree>
    <p:extLst>
      <p:ext uri="{BB962C8B-B14F-4D97-AF65-F5344CB8AC3E}">
        <p14:creationId xmlns:p14="http://schemas.microsoft.com/office/powerpoint/2010/main" val="2552936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2851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7_Image slide layout">
    <p:spTree>
      <p:nvGrpSpPr>
        <p:cNvPr id="1" name=""/>
        <p:cNvGrpSpPr/>
        <p:nvPr/>
      </p:nvGrpSpPr>
      <p:grpSpPr>
        <a:xfrm>
          <a:off x="0" y="0"/>
          <a:ext cx="0" cy="0"/>
          <a:chOff x="0" y="0"/>
          <a:chExt cx="0" cy="0"/>
        </a:xfrm>
      </p:grpSpPr>
      <p:sp>
        <p:nvSpPr>
          <p:cNvPr id="6" name="그림 개체 틀 2">
            <a:extLst>
              <a:ext uri="{FF2B5EF4-FFF2-40B4-BE49-F238E27FC236}">
                <a16:creationId xmlns:a16="http://schemas.microsoft.com/office/drawing/2014/main" xmlns="" id="{F9074EBC-1F15-45F9-A91E-E5C4D64C8180}"/>
              </a:ext>
            </a:extLst>
          </p:cNvPr>
          <p:cNvSpPr>
            <a:spLocks noGrp="1"/>
          </p:cNvSpPr>
          <p:nvPr>
            <p:ph type="pic" sz="quarter" idx="17" hasCustomPrompt="1"/>
          </p:nvPr>
        </p:nvSpPr>
        <p:spPr>
          <a:xfrm>
            <a:off x="3267390" y="2672859"/>
            <a:ext cx="8924610" cy="2924636"/>
          </a:xfrm>
          <a:prstGeom prst="rect">
            <a:avLst/>
          </a:prstGeom>
          <a:solidFill>
            <a:schemeClr val="bg1">
              <a:lumMod val="95000"/>
            </a:schemeClr>
          </a:solidFill>
        </p:spPr>
        <p:txBody>
          <a:bodyPr anchor="ctr"/>
          <a:lstStyle>
            <a:lvl1pPr marL="0" indent="0" algn="ctr">
              <a:buNone/>
              <a:defRPr sz="16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5" name="Frame 4">
            <a:extLst>
              <a:ext uri="{FF2B5EF4-FFF2-40B4-BE49-F238E27FC236}">
                <a16:creationId xmlns:a16="http://schemas.microsoft.com/office/drawing/2014/main" xmlns="" id="{68FC2D2C-E288-4655-B149-7FDC6019F189}"/>
              </a:ext>
            </a:extLst>
          </p:cNvPr>
          <p:cNvSpPr/>
          <p:nvPr userDrawn="1"/>
        </p:nvSpPr>
        <p:spPr>
          <a:xfrm>
            <a:off x="1065125" y="615462"/>
            <a:ext cx="10061750" cy="5627077"/>
          </a:xfrm>
          <a:prstGeom prst="frame">
            <a:avLst>
              <a:gd name="adj1" fmla="val 125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284706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solidFill>
          <a:schemeClr val="bg1"/>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xmlns="" id="{5554FB4E-E79F-4FCD-B373-1990A7E51642}"/>
              </a:ext>
            </a:extLst>
          </p:cNvPr>
          <p:cNvSpPr>
            <a:spLocks noGrp="1"/>
          </p:cNvSpPr>
          <p:nvPr>
            <p:ph type="pic" sz="quarter" idx="65" hasCustomPrompt="1"/>
          </p:nvPr>
        </p:nvSpPr>
        <p:spPr>
          <a:xfrm>
            <a:off x="-1" y="0"/>
            <a:ext cx="10203255" cy="6858000"/>
          </a:xfrm>
          <a:custGeom>
            <a:avLst/>
            <a:gdLst>
              <a:gd name="connsiteX0" fmla="*/ 0 w 8908610"/>
              <a:gd name="connsiteY0" fmla="*/ 0 h 6858000"/>
              <a:gd name="connsiteX1" fmla="*/ 8908610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 name="connsiteX0" fmla="*/ 0 w 8908610"/>
              <a:gd name="connsiteY0" fmla="*/ 0 h 6858000"/>
              <a:gd name="connsiteX1" fmla="*/ 4725909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 name="connsiteX0" fmla="*/ 0 w 8908610"/>
              <a:gd name="connsiteY0" fmla="*/ 0 h 6858000"/>
              <a:gd name="connsiteX1" fmla="*/ 4330673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8610" h="6858000">
                <a:moveTo>
                  <a:pt x="0" y="0"/>
                </a:moveTo>
                <a:lnTo>
                  <a:pt x="4330673" y="0"/>
                </a:lnTo>
                <a:lnTo>
                  <a:pt x="8908610" y="6858000"/>
                </a:lnTo>
                <a:lnTo>
                  <a:pt x="0" y="68580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645574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1_Images &amp; Contents Layout">
    <p:spTree>
      <p:nvGrpSpPr>
        <p:cNvPr id="1" name=""/>
        <p:cNvGrpSpPr/>
        <p:nvPr/>
      </p:nvGrpSpPr>
      <p:grpSpPr>
        <a:xfrm>
          <a:off x="0" y="0"/>
          <a:ext cx="0" cy="0"/>
          <a:chOff x="0" y="0"/>
          <a:chExt cx="0" cy="0"/>
        </a:xfrm>
      </p:grpSpPr>
      <p:sp>
        <p:nvSpPr>
          <p:cNvPr id="2" name="Picture Placeholder 2"/>
          <p:cNvSpPr>
            <a:spLocks noGrp="1"/>
          </p:cNvSpPr>
          <p:nvPr>
            <p:ph type="pic" idx="12" hasCustomPrompt="1"/>
          </p:nvPr>
        </p:nvSpPr>
        <p:spPr>
          <a:xfrm>
            <a:off x="3095449" y="3660"/>
            <a:ext cx="3600000" cy="3672000"/>
          </a:xfrm>
          <a:prstGeom prst="rect">
            <a:avLst/>
          </a:prstGeom>
          <a:solidFill>
            <a:schemeClr val="bg1">
              <a:lumMod val="95000"/>
            </a:schemeClr>
          </a:solidFill>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p:cNvSpPr>
            <a:spLocks noGrp="1"/>
          </p:cNvSpPr>
          <p:nvPr>
            <p:ph type="pic" idx="13" hasCustomPrompt="1"/>
          </p:nvPr>
        </p:nvSpPr>
        <p:spPr>
          <a:xfrm>
            <a:off x="397585" y="3870000"/>
            <a:ext cx="3600000" cy="2988000"/>
          </a:xfrm>
          <a:prstGeom prst="rect">
            <a:avLst/>
          </a:prstGeom>
          <a:solidFill>
            <a:schemeClr val="bg1">
              <a:lumMod val="95000"/>
            </a:schemeClr>
          </a:solidFill>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p:cNvSpPr>
            <a:spLocks noGrp="1"/>
          </p:cNvSpPr>
          <p:nvPr>
            <p:ph type="pic" idx="14" hasCustomPrompt="1"/>
          </p:nvPr>
        </p:nvSpPr>
        <p:spPr>
          <a:xfrm>
            <a:off x="4175449" y="3870000"/>
            <a:ext cx="2520000" cy="1908000"/>
          </a:xfrm>
          <a:prstGeom prst="rect">
            <a:avLst/>
          </a:prstGeom>
          <a:solidFill>
            <a:schemeClr val="bg1">
              <a:lumMod val="95000"/>
            </a:schemeClr>
          </a:solidFill>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5" hasCustomPrompt="1"/>
          </p:nvPr>
        </p:nvSpPr>
        <p:spPr>
          <a:xfrm>
            <a:off x="397585" y="1733388"/>
            <a:ext cx="2520000" cy="1942272"/>
          </a:xfrm>
          <a:prstGeom prst="rect">
            <a:avLst/>
          </a:prstGeom>
          <a:solidFill>
            <a:schemeClr val="bg1">
              <a:lumMod val="95000"/>
            </a:schemeClr>
          </a:solidFill>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75693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1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10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10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125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xmlns=""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xmlns=""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xmlns=""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xmlns=""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9650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8363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xmlns=""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xmlns=""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4969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5122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21DB724-9006-424E-A191-C08CB17EE2CA}"/>
              </a:ext>
            </a:extLst>
          </p:cNvPr>
          <p:cNvSpPr/>
          <p:nvPr userDrawn="1"/>
        </p:nvSpPr>
        <p:spPr>
          <a:xfrm>
            <a:off x="462336" y="315931"/>
            <a:ext cx="3113070" cy="62261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그림 개체 틀 2">
            <a:extLst>
              <a:ext uri="{FF2B5EF4-FFF2-40B4-BE49-F238E27FC236}">
                <a16:creationId xmlns:a16="http://schemas.microsoft.com/office/drawing/2014/main" xmlns="" id="{13FB2FD4-D355-49C8-B7E0-BC49131F2FEA}"/>
              </a:ext>
            </a:extLst>
          </p:cNvPr>
          <p:cNvSpPr>
            <a:spLocks noGrp="1"/>
          </p:cNvSpPr>
          <p:nvPr>
            <p:ph type="pic" sz="quarter" idx="41" hasCustomPrompt="1"/>
          </p:nvPr>
        </p:nvSpPr>
        <p:spPr>
          <a:xfrm>
            <a:off x="682645" y="553565"/>
            <a:ext cx="2672453" cy="2405392"/>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xmlns="" id="{54BAF68A-9D51-4222-8013-E9B5F820985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000903"/>
            <a:ext cx="11600704" cy="1140891"/>
          </a:xfrm>
          <a:prstGeom prst="rect">
            <a:avLst/>
          </a:prstGeom>
        </p:spPr>
      </p:pic>
      <p:pic>
        <p:nvPicPr>
          <p:cNvPr id="3" name="Picture 3" descr="E:\002-KIMS BUSINESS\007-02-MaxPPT-Contents\150902-com-Global-Laptop\mo900.png">
            <a:extLst>
              <a:ext uri="{FF2B5EF4-FFF2-40B4-BE49-F238E27FC236}">
                <a16:creationId xmlns:a16="http://schemas.microsoft.com/office/drawing/2014/main" xmlns="" id="{1C4F8B41-3F98-4240-8891-4ADABC669A41}"/>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18253"/>
          <a:stretch/>
        </p:blipFill>
        <p:spPr bwMode="auto">
          <a:xfrm flipH="1">
            <a:off x="8509450" y="2348880"/>
            <a:ext cx="3683812" cy="4509120"/>
          </a:xfrm>
          <a:prstGeom prst="rect">
            <a:avLst/>
          </a:prstGeom>
          <a:noFill/>
          <a:extLst>
            <a:ext uri="{909E8E84-426E-40DD-AFC4-6F175D3DCCD1}">
              <a14:hiddenFill xmlns:a14="http://schemas.microsoft.com/office/drawing/2010/main">
                <a:solidFill>
                  <a:srgbClr val="FFFFFF"/>
                </a:solidFill>
              </a14:hiddenFill>
            </a:ext>
          </a:extLst>
        </p:spPr>
      </p:pic>
      <p:sp>
        <p:nvSpPr>
          <p:cNvPr id="4" name="Picture Placeholder 2">
            <a:extLst>
              <a:ext uri="{FF2B5EF4-FFF2-40B4-BE49-F238E27FC236}">
                <a16:creationId xmlns:a16="http://schemas.microsoft.com/office/drawing/2014/main" xmlns="" id="{88CB46E1-8EB0-4782-9CDE-623B6BC6877B}"/>
              </a:ext>
            </a:extLst>
          </p:cNvPr>
          <p:cNvSpPr>
            <a:spLocks noGrp="1"/>
          </p:cNvSpPr>
          <p:nvPr>
            <p:ph type="pic" idx="14" hasCustomPrompt="1"/>
          </p:nvPr>
        </p:nvSpPr>
        <p:spPr>
          <a:xfrm>
            <a:off x="8898129" y="2735416"/>
            <a:ext cx="1672517" cy="2613110"/>
          </a:xfrm>
          <a:custGeom>
            <a:avLst/>
            <a:gdLst>
              <a:gd name="connsiteX0" fmla="*/ 0 w 1296000"/>
              <a:gd name="connsiteY0" fmla="*/ 0 h 2700000"/>
              <a:gd name="connsiteX1" fmla="*/ 1296000 w 1296000"/>
              <a:gd name="connsiteY1" fmla="*/ 0 h 2700000"/>
              <a:gd name="connsiteX2" fmla="*/ 1296000 w 1296000"/>
              <a:gd name="connsiteY2" fmla="*/ 2700000 h 2700000"/>
              <a:gd name="connsiteX3" fmla="*/ 0 w 1296000"/>
              <a:gd name="connsiteY3" fmla="*/ 2700000 h 2700000"/>
              <a:gd name="connsiteX4" fmla="*/ 0 w 1296000"/>
              <a:gd name="connsiteY4" fmla="*/ 0 h 2700000"/>
              <a:gd name="connsiteX0" fmla="*/ 0 w 1436677"/>
              <a:gd name="connsiteY0" fmla="*/ 0 h 2745513"/>
              <a:gd name="connsiteX1" fmla="*/ 1436677 w 1436677"/>
              <a:gd name="connsiteY1" fmla="*/ 45513 h 2745513"/>
              <a:gd name="connsiteX2" fmla="*/ 1436677 w 1436677"/>
              <a:gd name="connsiteY2" fmla="*/ 2745513 h 2745513"/>
              <a:gd name="connsiteX3" fmla="*/ 140677 w 1436677"/>
              <a:gd name="connsiteY3" fmla="*/ 2745513 h 2745513"/>
              <a:gd name="connsiteX4" fmla="*/ 0 w 1436677"/>
              <a:gd name="connsiteY4" fmla="*/ 0 h 2745513"/>
              <a:gd name="connsiteX0" fmla="*/ 0 w 1453227"/>
              <a:gd name="connsiteY0" fmla="*/ 0 h 2745513"/>
              <a:gd name="connsiteX1" fmla="*/ 1453227 w 1453227"/>
              <a:gd name="connsiteY1" fmla="*/ 45513 h 2745513"/>
              <a:gd name="connsiteX2" fmla="*/ 1453227 w 1453227"/>
              <a:gd name="connsiteY2" fmla="*/ 2745513 h 2745513"/>
              <a:gd name="connsiteX3" fmla="*/ 157227 w 1453227"/>
              <a:gd name="connsiteY3" fmla="*/ 2745513 h 2745513"/>
              <a:gd name="connsiteX4" fmla="*/ 0 w 1453227"/>
              <a:gd name="connsiteY4" fmla="*/ 0 h 2745513"/>
              <a:gd name="connsiteX0" fmla="*/ 0 w 1523565"/>
              <a:gd name="connsiteY0" fmla="*/ 0 h 2745513"/>
              <a:gd name="connsiteX1" fmla="*/ 1523565 w 1523565"/>
              <a:gd name="connsiteY1" fmla="*/ 16550 h 2745513"/>
              <a:gd name="connsiteX2" fmla="*/ 1453227 w 1523565"/>
              <a:gd name="connsiteY2" fmla="*/ 2745513 h 2745513"/>
              <a:gd name="connsiteX3" fmla="*/ 157227 w 1523565"/>
              <a:gd name="connsiteY3" fmla="*/ 2745513 h 2745513"/>
              <a:gd name="connsiteX4" fmla="*/ 0 w 1523565"/>
              <a:gd name="connsiteY4" fmla="*/ 0 h 2745513"/>
              <a:gd name="connsiteX0" fmla="*/ 0 w 1672517"/>
              <a:gd name="connsiteY0" fmla="*/ 0 h 2745513"/>
              <a:gd name="connsiteX1" fmla="*/ 1523565 w 1672517"/>
              <a:gd name="connsiteY1" fmla="*/ 16550 h 2745513"/>
              <a:gd name="connsiteX2" fmla="*/ 1672517 w 1672517"/>
              <a:gd name="connsiteY2" fmla="*/ 2580011 h 2745513"/>
              <a:gd name="connsiteX3" fmla="*/ 157227 w 1672517"/>
              <a:gd name="connsiteY3" fmla="*/ 2745513 h 2745513"/>
              <a:gd name="connsiteX4" fmla="*/ 0 w 1672517"/>
              <a:gd name="connsiteY4" fmla="*/ 0 h 2745513"/>
              <a:gd name="connsiteX0" fmla="*/ 0 w 1672517"/>
              <a:gd name="connsiteY0" fmla="*/ 0 h 2580011"/>
              <a:gd name="connsiteX1" fmla="*/ 1523565 w 1672517"/>
              <a:gd name="connsiteY1" fmla="*/ 16550 h 2580011"/>
              <a:gd name="connsiteX2" fmla="*/ 1672517 w 1672517"/>
              <a:gd name="connsiteY2" fmla="*/ 2580011 h 2580011"/>
              <a:gd name="connsiteX3" fmla="*/ 165502 w 1672517"/>
              <a:gd name="connsiteY3" fmla="*/ 2563460 h 2580011"/>
              <a:gd name="connsiteX4" fmla="*/ 0 w 1672517"/>
              <a:gd name="connsiteY4" fmla="*/ 0 h 2580011"/>
              <a:gd name="connsiteX0" fmla="*/ 0 w 1672517"/>
              <a:gd name="connsiteY0" fmla="*/ 0 h 2604835"/>
              <a:gd name="connsiteX1" fmla="*/ 1523565 w 1672517"/>
              <a:gd name="connsiteY1" fmla="*/ 16550 h 2604835"/>
              <a:gd name="connsiteX2" fmla="*/ 1672517 w 1672517"/>
              <a:gd name="connsiteY2" fmla="*/ 2580011 h 2604835"/>
              <a:gd name="connsiteX3" fmla="*/ 161364 w 1672517"/>
              <a:gd name="connsiteY3" fmla="*/ 2604835 h 2604835"/>
              <a:gd name="connsiteX4" fmla="*/ 0 w 1672517"/>
              <a:gd name="connsiteY4" fmla="*/ 0 h 2604835"/>
              <a:gd name="connsiteX0" fmla="*/ 0 w 1672517"/>
              <a:gd name="connsiteY0" fmla="*/ 0 h 2613110"/>
              <a:gd name="connsiteX1" fmla="*/ 1523565 w 1672517"/>
              <a:gd name="connsiteY1" fmla="*/ 16550 h 2613110"/>
              <a:gd name="connsiteX2" fmla="*/ 1672517 w 1672517"/>
              <a:gd name="connsiteY2" fmla="*/ 2580011 h 2613110"/>
              <a:gd name="connsiteX3" fmla="*/ 161364 w 1672517"/>
              <a:gd name="connsiteY3" fmla="*/ 2613110 h 2613110"/>
              <a:gd name="connsiteX4" fmla="*/ 0 w 1672517"/>
              <a:gd name="connsiteY4" fmla="*/ 0 h 2613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517" h="2613110">
                <a:moveTo>
                  <a:pt x="0" y="0"/>
                </a:moveTo>
                <a:lnTo>
                  <a:pt x="1523565" y="16550"/>
                </a:lnTo>
                <a:lnTo>
                  <a:pt x="1672517" y="2580011"/>
                </a:lnTo>
                <a:lnTo>
                  <a:pt x="161364" y="2613110"/>
                </a:lnTo>
                <a:lnTo>
                  <a:pt x="0" y="0"/>
                </a:lnTo>
                <a:close/>
              </a:path>
            </a:pathLst>
          </a:custGeom>
          <a:solidFill>
            <a:schemeClr val="bg1">
              <a:lumMod val="95000"/>
            </a:schemeClr>
          </a:solidFill>
        </p:spPr>
        <p:txBody>
          <a:bodyPr anchor="ctr"/>
          <a:lstStyle>
            <a:lvl1pPr marL="0" indent="0" algn="ctr">
              <a:buNone/>
              <a:defRPr sz="16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Text Placeholder 9">
            <a:extLst>
              <a:ext uri="{FF2B5EF4-FFF2-40B4-BE49-F238E27FC236}">
                <a16:creationId xmlns:a16="http://schemas.microsoft.com/office/drawing/2014/main" xmlns="" id="{388CF590-A7AC-47AA-9D77-5FF843A9CEE8}"/>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833295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96" r:id="rId1"/>
    <p:sldLayoutId id="214748369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98" r:id="rId4"/>
    <p:sldLayoutId id="2147483676" r:id="rId5"/>
    <p:sldLayoutId id="2147483677" r:id="rId6"/>
    <p:sldLayoutId id="2147483678" r:id="rId7"/>
    <p:sldLayoutId id="2147483680" r:id="rId8"/>
    <p:sldLayoutId id="2147483691" r:id="rId9"/>
    <p:sldLayoutId id="2147483682" r:id="rId10"/>
    <p:sldLayoutId id="2147483684" r:id="rId11"/>
    <p:sldLayoutId id="2147483693" r:id="rId12"/>
    <p:sldLayoutId id="2147483687" r:id="rId13"/>
    <p:sldLayoutId id="2147483688" r:id="rId14"/>
    <p:sldLayoutId id="2147483671" r:id="rId15"/>
    <p:sldLayoutId id="2147483672"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4.xml"/><Relationship Id="rId4" Type="http://schemas.openxmlformats.org/officeDocument/2006/relationships/image" Target="../media/image1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xmlns="" id="{7F82C53E-6891-4695-A1B4-3BB471D7FA35}"/>
              </a:ext>
            </a:extLst>
          </p:cNvPr>
          <p:cNvSpPr txBox="1"/>
          <p:nvPr/>
        </p:nvSpPr>
        <p:spPr>
          <a:xfrm>
            <a:off x="6917924" y="3902745"/>
            <a:ext cx="5096276" cy="923330"/>
          </a:xfrm>
          <a:prstGeom prst="rect">
            <a:avLst/>
          </a:prstGeom>
          <a:noFill/>
        </p:spPr>
        <p:txBody>
          <a:bodyPr wrap="square" rtlCol="0" anchor="ctr">
            <a:spAutoFit/>
          </a:bodyPr>
          <a:lstStyle/>
          <a:p>
            <a:pPr algn="r"/>
            <a:r>
              <a:rPr lang="en-US" sz="5400" dirty="0" smtClean="0">
                <a:solidFill>
                  <a:schemeClr val="accent1"/>
                </a:solidFill>
                <a:latin typeface="+mj-lt"/>
              </a:rPr>
              <a:t>Welcome</a:t>
            </a:r>
            <a:endParaRPr lang="en-US" sz="5400" dirty="0">
              <a:solidFill>
                <a:schemeClr val="accent1"/>
              </a:solidFill>
              <a:latin typeface="+mj-lt"/>
            </a:endParaRPr>
          </a:p>
        </p:txBody>
      </p:sp>
      <p:sp>
        <p:nvSpPr>
          <p:cNvPr id="15" name="TextBox 14">
            <a:extLst>
              <a:ext uri="{FF2B5EF4-FFF2-40B4-BE49-F238E27FC236}">
                <a16:creationId xmlns:a16="http://schemas.microsoft.com/office/drawing/2014/main" xmlns="" id="{E1D76FB9-48AC-45CA-8F0D-FD198B4F22AE}"/>
              </a:ext>
            </a:extLst>
          </p:cNvPr>
          <p:cNvSpPr txBox="1"/>
          <p:nvPr/>
        </p:nvSpPr>
        <p:spPr>
          <a:xfrm>
            <a:off x="6133198" y="4946318"/>
            <a:ext cx="5881002" cy="707886"/>
          </a:xfrm>
          <a:prstGeom prst="rect">
            <a:avLst/>
          </a:prstGeom>
          <a:noFill/>
        </p:spPr>
        <p:txBody>
          <a:bodyPr wrap="square" rtlCol="0" anchor="ctr">
            <a:spAutoFit/>
          </a:bodyPr>
          <a:lstStyle/>
          <a:p>
            <a:pPr algn="r"/>
            <a:r>
              <a:rPr lang="en-US" altLang="ko-KR" sz="2000" dirty="0" smtClean="0">
                <a:solidFill>
                  <a:schemeClr val="bg1"/>
                </a:solidFill>
                <a:cs typeface="Arial" pitchFamily="34" charset="0"/>
              </a:rPr>
              <a:t>To our presentation About </a:t>
            </a:r>
          </a:p>
          <a:p>
            <a:pPr algn="r"/>
            <a:r>
              <a:rPr lang="en-US" altLang="ko-KR" sz="2000" dirty="0" smtClean="0">
                <a:solidFill>
                  <a:schemeClr val="bg1"/>
                </a:solidFill>
                <a:cs typeface="Arial" pitchFamily="34" charset="0"/>
              </a:rPr>
              <a:t>Online Education System Project</a:t>
            </a:r>
            <a:endParaRPr lang="ko-KR" altLang="en-US" sz="2000" dirty="0">
              <a:solidFill>
                <a:schemeClr val="bg1"/>
              </a:solidFill>
              <a:cs typeface="Arial" pitchFamily="34" charset="0"/>
            </a:endParaRPr>
          </a:p>
        </p:txBody>
      </p:sp>
    </p:spTree>
    <p:extLst>
      <p:ext uri="{BB962C8B-B14F-4D97-AF65-F5344CB8AC3E}">
        <p14:creationId xmlns:p14="http://schemas.microsoft.com/office/powerpoint/2010/main" val="34380490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4940300" y="3163039"/>
            <a:ext cx="1981200" cy="144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Online Education </a:t>
            </a:r>
          </a:p>
          <a:p>
            <a:pPr algn="ctr"/>
            <a:r>
              <a:rPr lang="en-US" dirty="0" smtClean="0"/>
              <a:t>Website</a:t>
            </a:r>
            <a:endParaRPr lang="en-US" dirty="0"/>
          </a:p>
        </p:txBody>
      </p:sp>
      <p:sp>
        <p:nvSpPr>
          <p:cNvPr id="4" name="Rectangle 3"/>
          <p:cNvSpPr/>
          <p:nvPr/>
        </p:nvSpPr>
        <p:spPr>
          <a:xfrm>
            <a:off x="4940300" y="338141"/>
            <a:ext cx="20574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Admin</a:t>
            </a:r>
            <a:endParaRPr lang="en-US" dirty="0"/>
          </a:p>
        </p:txBody>
      </p:sp>
      <p:sp>
        <p:nvSpPr>
          <p:cNvPr id="5" name="Rectangle 4"/>
          <p:cNvSpPr/>
          <p:nvPr/>
        </p:nvSpPr>
        <p:spPr>
          <a:xfrm>
            <a:off x="152400" y="3454675"/>
            <a:ext cx="20574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9740900" y="3454675"/>
            <a:ext cx="20574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Teacher</a:t>
            </a:r>
            <a:endParaRPr lang="en-US" dirty="0"/>
          </a:p>
        </p:txBody>
      </p:sp>
      <p:cxnSp>
        <p:nvCxnSpPr>
          <p:cNvPr id="7" name="Straight Arrow Connector 6"/>
          <p:cNvCxnSpPr/>
          <p:nvPr/>
        </p:nvCxnSpPr>
        <p:spPr>
          <a:xfrm>
            <a:off x="6921500" y="3689109"/>
            <a:ext cx="2819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2209800" y="4045930"/>
            <a:ext cx="2730500" cy="62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endCxn id="4" idx="2"/>
          </p:cNvCxnSpPr>
          <p:nvPr/>
        </p:nvCxnSpPr>
        <p:spPr>
          <a:xfrm>
            <a:off x="5969000" y="871541"/>
            <a:ext cx="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6261100" y="1176341"/>
            <a:ext cx="0" cy="20190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33400" y="3689109"/>
            <a:ext cx="1295400" cy="369332"/>
          </a:xfrm>
          <a:prstGeom prst="rect">
            <a:avLst/>
          </a:prstGeom>
          <a:noFill/>
        </p:spPr>
        <p:txBody>
          <a:bodyPr wrap="square" rtlCol="0">
            <a:spAutoFit/>
          </a:bodyPr>
          <a:lstStyle/>
          <a:p>
            <a:r>
              <a:rPr lang="en-US" dirty="0" smtClean="0">
                <a:solidFill>
                  <a:schemeClr val="bg1"/>
                </a:solidFill>
              </a:rPr>
              <a:t>Student</a:t>
            </a:r>
            <a:endParaRPr lang="en-US" dirty="0">
              <a:solidFill>
                <a:schemeClr val="bg1"/>
              </a:solidFill>
            </a:endParaRPr>
          </a:p>
        </p:txBody>
      </p:sp>
      <p:cxnSp>
        <p:nvCxnSpPr>
          <p:cNvPr id="12" name="Straight Arrow Connector 11"/>
          <p:cNvCxnSpPr/>
          <p:nvPr/>
        </p:nvCxnSpPr>
        <p:spPr>
          <a:xfrm>
            <a:off x="2209800" y="3689109"/>
            <a:ext cx="27305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5626100" y="1176342"/>
            <a:ext cx="0" cy="20197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6921500" y="4045930"/>
            <a:ext cx="2819400" cy="1251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806700" y="3352800"/>
            <a:ext cx="1608133" cy="369332"/>
          </a:xfrm>
          <a:prstGeom prst="rect">
            <a:avLst/>
          </a:prstGeom>
          <a:noFill/>
        </p:spPr>
        <p:txBody>
          <a:bodyPr wrap="none" rtlCol="0">
            <a:spAutoFit/>
          </a:bodyPr>
          <a:lstStyle/>
          <a:p>
            <a:r>
              <a:rPr lang="en-US" dirty="0" smtClean="0"/>
              <a:t>Student Login</a:t>
            </a:r>
            <a:endParaRPr lang="en-US" dirty="0"/>
          </a:p>
        </p:txBody>
      </p:sp>
      <p:sp>
        <p:nvSpPr>
          <p:cNvPr id="26" name="TextBox 25"/>
          <p:cNvSpPr txBox="1"/>
          <p:nvPr/>
        </p:nvSpPr>
        <p:spPr>
          <a:xfrm>
            <a:off x="2806700" y="4045930"/>
            <a:ext cx="1749197" cy="369332"/>
          </a:xfrm>
          <a:prstGeom prst="rect">
            <a:avLst/>
          </a:prstGeom>
          <a:noFill/>
        </p:spPr>
        <p:txBody>
          <a:bodyPr wrap="none" rtlCol="0">
            <a:spAutoFit/>
          </a:bodyPr>
          <a:lstStyle/>
          <a:p>
            <a:r>
              <a:rPr lang="en-US" dirty="0" smtClean="0"/>
              <a:t>Student Logout</a:t>
            </a:r>
            <a:endParaRPr lang="en-US" dirty="0"/>
          </a:p>
        </p:txBody>
      </p:sp>
      <p:sp>
        <p:nvSpPr>
          <p:cNvPr id="27" name="TextBox 26"/>
          <p:cNvSpPr txBox="1"/>
          <p:nvPr/>
        </p:nvSpPr>
        <p:spPr>
          <a:xfrm>
            <a:off x="7962900" y="3353075"/>
            <a:ext cx="1633845" cy="369332"/>
          </a:xfrm>
          <a:prstGeom prst="rect">
            <a:avLst/>
          </a:prstGeom>
          <a:noFill/>
        </p:spPr>
        <p:txBody>
          <a:bodyPr wrap="none" rtlCol="0">
            <a:spAutoFit/>
          </a:bodyPr>
          <a:lstStyle/>
          <a:p>
            <a:r>
              <a:rPr lang="en-US" dirty="0" smtClean="0"/>
              <a:t>Teacher Login</a:t>
            </a:r>
            <a:endParaRPr lang="en-US" dirty="0"/>
          </a:p>
        </p:txBody>
      </p:sp>
      <p:sp>
        <p:nvSpPr>
          <p:cNvPr id="28" name="TextBox 27"/>
          <p:cNvSpPr txBox="1"/>
          <p:nvPr/>
        </p:nvSpPr>
        <p:spPr>
          <a:xfrm>
            <a:off x="7821836" y="4083084"/>
            <a:ext cx="1774909" cy="369332"/>
          </a:xfrm>
          <a:prstGeom prst="rect">
            <a:avLst/>
          </a:prstGeom>
          <a:noFill/>
        </p:spPr>
        <p:txBody>
          <a:bodyPr wrap="none" rtlCol="0">
            <a:spAutoFit/>
          </a:bodyPr>
          <a:lstStyle/>
          <a:p>
            <a:r>
              <a:rPr lang="en-US" dirty="0" smtClean="0"/>
              <a:t>Teacher Logout</a:t>
            </a:r>
            <a:endParaRPr lang="en-US" dirty="0"/>
          </a:p>
        </p:txBody>
      </p:sp>
      <p:cxnSp>
        <p:nvCxnSpPr>
          <p:cNvPr id="62" name="Elbow Connector 61"/>
          <p:cNvCxnSpPr/>
          <p:nvPr/>
        </p:nvCxnSpPr>
        <p:spPr>
          <a:xfrm>
            <a:off x="2209800" y="2654300"/>
            <a:ext cx="3124200" cy="541057"/>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2209800" y="2654300"/>
            <a:ext cx="0" cy="800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Elbow Connector 69"/>
          <p:cNvCxnSpPr/>
          <p:nvPr/>
        </p:nvCxnSpPr>
        <p:spPr>
          <a:xfrm flipV="1">
            <a:off x="2209800" y="4623540"/>
            <a:ext cx="3124200" cy="63426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209800" y="4292875"/>
            <a:ext cx="0" cy="964925"/>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Elbow Connector 78"/>
          <p:cNvCxnSpPr/>
          <p:nvPr/>
        </p:nvCxnSpPr>
        <p:spPr>
          <a:xfrm rot="10800000">
            <a:off x="6400800" y="4623542"/>
            <a:ext cx="3340100" cy="541057"/>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1" name="Elbow Connector 80"/>
          <p:cNvCxnSpPr/>
          <p:nvPr/>
        </p:nvCxnSpPr>
        <p:spPr>
          <a:xfrm rot="10800000" flipV="1">
            <a:off x="6426200" y="2655039"/>
            <a:ext cx="3340100" cy="541057"/>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9740900" y="2654300"/>
            <a:ext cx="12700" cy="800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9740900" y="4292875"/>
            <a:ext cx="0" cy="871725"/>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2209800" y="2236649"/>
            <a:ext cx="1762021" cy="369332"/>
          </a:xfrm>
          <a:prstGeom prst="rect">
            <a:avLst/>
          </a:prstGeom>
          <a:noFill/>
        </p:spPr>
        <p:txBody>
          <a:bodyPr wrap="none" rtlCol="0">
            <a:spAutoFit/>
          </a:bodyPr>
          <a:lstStyle/>
          <a:p>
            <a:r>
              <a:rPr lang="en-US" dirty="0" smtClean="0"/>
              <a:t>Student Signup</a:t>
            </a:r>
            <a:endParaRPr lang="en-US" dirty="0"/>
          </a:p>
        </p:txBody>
      </p:sp>
      <p:sp>
        <p:nvSpPr>
          <p:cNvPr id="88" name="TextBox 87"/>
          <p:cNvSpPr txBox="1"/>
          <p:nvPr/>
        </p:nvSpPr>
        <p:spPr>
          <a:xfrm>
            <a:off x="2151010" y="5314434"/>
            <a:ext cx="1531188" cy="369332"/>
          </a:xfrm>
          <a:prstGeom prst="rect">
            <a:avLst/>
          </a:prstGeom>
          <a:noFill/>
        </p:spPr>
        <p:txBody>
          <a:bodyPr wrap="none" rtlCol="0">
            <a:spAutoFit/>
          </a:bodyPr>
          <a:lstStyle/>
          <a:p>
            <a:r>
              <a:rPr lang="en-US" dirty="0" smtClean="0"/>
              <a:t>Class </a:t>
            </a:r>
            <a:r>
              <a:rPr lang="en-US" dirty="0" smtClean="0"/>
              <a:t>Details</a:t>
            </a:r>
            <a:endParaRPr lang="en-US" dirty="0"/>
          </a:p>
        </p:txBody>
      </p:sp>
      <p:sp>
        <p:nvSpPr>
          <p:cNvPr id="90" name="TextBox 89"/>
          <p:cNvSpPr txBox="1"/>
          <p:nvPr/>
        </p:nvSpPr>
        <p:spPr>
          <a:xfrm>
            <a:off x="7962900" y="5246549"/>
            <a:ext cx="2082621" cy="369332"/>
          </a:xfrm>
          <a:prstGeom prst="rect">
            <a:avLst/>
          </a:prstGeom>
          <a:noFill/>
        </p:spPr>
        <p:txBody>
          <a:bodyPr wrap="none" rtlCol="0">
            <a:spAutoFit/>
          </a:bodyPr>
          <a:lstStyle/>
          <a:p>
            <a:r>
              <a:rPr lang="en-US" dirty="0" smtClean="0"/>
              <a:t>Grade Submission</a:t>
            </a:r>
            <a:endParaRPr lang="en-US" dirty="0"/>
          </a:p>
        </p:txBody>
      </p:sp>
      <p:sp>
        <p:nvSpPr>
          <p:cNvPr id="94" name="TextBox 93"/>
          <p:cNvSpPr txBox="1"/>
          <p:nvPr/>
        </p:nvSpPr>
        <p:spPr>
          <a:xfrm>
            <a:off x="8070850" y="2186219"/>
            <a:ext cx="1787733" cy="369332"/>
          </a:xfrm>
          <a:prstGeom prst="rect">
            <a:avLst/>
          </a:prstGeom>
          <a:noFill/>
        </p:spPr>
        <p:txBody>
          <a:bodyPr wrap="none" rtlCol="0">
            <a:spAutoFit/>
          </a:bodyPr>
          <a:lstStyle/>
          <a:p>
            <a:r>
              <a:rPr lang="en-US" dirty="0" smtClean="0"/>
              <a:t>Teacher Signup</a:t>
            </a:r>
            <a:endParaRPr lang="en-US" dirty="0"/>
          </a:p>
        </p:txBody>
      </p:sp>
      <p:sp>
        <p:nvSpPr>
          <p:cNvPr id="95" name="TextBox 94"/>
          <p:cNvSpPr txBox="1"/>
          <p:nvPr/>
        </p:nvSpPr>
        <p:spPr>
          <a:xfrm rot="16200000">
            <a:off x="5665952" y="2051982"/>
            <a:ext cx="1839030" cy="369332"/>
          </a:xfrm>
          <a:prstGeom prst="rect">
            <a:avLst/>
          </a:prstGeom>
          <a:noFill/>
        </p:spPr>
        <p:txBody>
          <a:bodyPr wrap="none" rtlCol="0">
            <a:spAutoFit/>
          </a:bodyPr>
          <a:lstStyle/>
          <a:p>
            <a:r>
              <a:rPr lang="en-US" dirty="0" smtClean="0"/>
              <a:t>Record </a:t>
            </a:r>
            <a:r>
              <a:rPr lang="en-US" dirty="0" smtClean="0"/>
              <a:t>Analysis</a:t>
            </a:r>
            <a:endParaRPr lang="en-US" dirty="0"/>
          </a:p>
        </p:txBody>
      </p:sp>
      <p:sp>
        <p:nvSpPr>
          <p:cNvPr id="96" name="TextBox 95"/>
          <p:cNvSpPr txBox="1"/>
          <p:nvPr/>
        </p:nvSpPr>
        <p:spPr>
          <a:xfrm rot="16200000">
            <a:off x="4476070" y="2051982"/>
            <a:ext cx="1839030" cy="369332"/>
          </a:xfrm>
          <a:prstGeom prst="rect">
            <a:avLst/>
          </a:prstGeom>
          <a:noFill/>
        </p:spPr>
        <p:txBody>
          <a:bodyPr wrap="none" rtlCol="0">
            <a:spAutoFit/>
          </a:bodyPr>
          <a:lstStyle/>
          <a:p>
            <a:r>
              <a:rPr lang="en-US" dirty="0" smtClean="0"/>
              <a:t>Record Analysis</a:t>
            </a:r>
            <a:endParaRPr lang="en-US" dirty="0"/>
          </a:p>
        </p:txBody>
      </p:sp>
    </p:spTree>
    <p:extLst>
      <p:ext uri="{BB962C8B-B14F-4D97-AF65-F5344CB8AC3E}">
        <p14:creationId xmlns:p14="http://schemas.microsoft.com/office/powerpoint/2010/main" val="35293453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9500" y="1841500"/>
            <a:ext cx="1600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Student</a:t>
            </a:r>
            <a:endParaRPr lang="en-US" dirty="0"/>
          </a:p>
        </p:txBody>
      </p:sp>
      <p:sp>
        <p:nvSpPr>
          <p:cNvPr id="33" name="Rectangle 32"/>
          <p:cNvSpPr/>
          <p:nvPr/>
        </p:nvSpPr>
        <p:spPr>
          <a:xfrm>
            <a:off x="3873500" y="5397500"/>
            <a:ext cx="1524000" cy="520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Teacher</a:t>
            </a:r>
            <a:endParaRPr lang="en-US" dirty="0"/>
          </a:p>
        </p:txBody>
      </p:sp>
      <p:sp>
        <p:nvSpPr>
          <p:cNvPr id="34" name="Rectangle 33"/>
          <p:cNvSpPr/>
          <p:nvPr/>
        </p:nvSpPr>
        <p:spPr>
          <a:xfrm>
            <a:off x="6438900" y="3149600"/>
            <a:ext cx="1498600" cy="5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Admin</a:t>
            </a:r>
            <a:endParaRPr lang="en-US" dirty="0"/>
          </a:p>
        </p:txBody>
      </p:sp>
      <p:sp>
        <p:nvSpPr>
          <p:cNvPr id="15" name="Oval 14"/>
          <p:cNvSpPr/>
          <p:nvPr/>
        </p:nvSpPr>
        <p:spPr>
          <a:xfrm>
            <a:off x="3587750" y="2876550"/>
            <a:ext cx="1333500" cy="1054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Student </a:t>
            </a:r>
            <a:r>
              <a:rPr lang="en-US" sz="1100" dirty="0" smtClean="0"/>
              <a:t>enrollment</a:t>
            </a:r>
            <a:endParaRPr lang="en-US" sz="1100" dirty="0"/>
          </a:p>
        </p:txBody>
      </p:sp>
      <p:cxnSp>
        <p:nvCxnSpPr>
          <p:cNvPr id="17" name="Straight Arrow Connector 16"/>
          <p:cNvCxnSpPr>
            <a:stCxn id="34" idx="1"/>
            <a:endCxn id="15" idx="6"/>
          </p:cNvCxnSpPr>
          <p:nvPr/>
        </p:nvCxnSpPr>
        <p:spPr>
          <a:xfrm flipH="1">
            <a:off x="4921250" y="3403600"/>
            <a:ext cx="151765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Elbow Connector 37"/>
          <p:cNvCxnSpPr/>
          <p:nvPr/>
        </p:nvCxnSpPr>
        <p:spPr>
          <a:xfrm rot="10800000">
            <a:off x="2679700" y="2197100"/>
            <a:ext cx="1079501" cy="9525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1289050" y="4089400"/>
            <a:ext cx="1181100" cy="1054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Course Manage-</a:t>
            </a:r>
            <a:r>
              <a:rPr lang="en-US" sz="1200" dirty="0" err="1" smtClean="0"/>
              <a:t>ment</a:t>
            </a:r>
            <a:endParaRPr lang="en-US" sz="1200" dirty="0"/>
          </a:p>
        </p:txBody>
      </p:sp>
      <p:cxnSp>
        <p:nvCxnSpPr>
          <p:cNvPr id="46" name="Elbow Connector 45"/>
          <p:cNvCxnSpPr>
            <a:stCxn id="33" idx="1"/>
          </p:cNvCxnSpPr>
          <p:nvPr/>
        </p:nvCxnSpPr>
        <p:spPr>
          <a:xfrm rot="10800000">
            <a:off x="2470150" y="4724400"/>
            <a:ext cx="1403350" cy="933450"/>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 name="Elbow Connector 47"/>
          <p:cNvCxnSpPr/>
          <p:nvPr/>
        </p:nvCxnSpPr>
        <p:spPr>
          <a:xfrm rot="10800000" flipV="1">
            <a:off x="2489200" y="4076700"/>
            <a:ext cx="3949700" cy="42545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6438900" y="3657600"/>
            <a:ext cx="0" cy="431800"/>
          </a:xfrm>
          <a:prstGeom prst="line">
            <a:avLst/>
          </a:prstGeom>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4464049" y="4129673"/>
            <a:ext cx="2006600" cy="307777"/>
          </a:xfrm>
          <a:prstGeom prst="rect">
            <a:avLst/>
          </a:prstGeom>
          <a:noFill/>
        </p:spPr>
        <p:txBody>
          <a:bodyPr wrap="square" rtlCol="0">
            <a:spAutoFit/>
          </a:bodyPr>
          <a:lstStyle/>
          <a:p>
            <a:r>
              <a:rPr lang="en-US" sz="1400" dirty="0" smtClean="0"/>
              <a:t>Add/Update/Delete</a:t>
            </a:r>
            <a:endParaRPr lang="en-US" sz="1400" dirty="0"/>
          </a:p>
        </p:txBody>
      </p:sp>
      <p:sp>
        <p:nvSpPr>
          <p:cNvPr id="58" name="TextBox 57"/>
          <p:cNvSpPr txBox="1"/>
          <p:nvPr/>
        </p:nvSpPr>
        <p:spPr>
          <a:xfrm>
            <a:off x="3146425" y="5019814"/>
            <a:ext cx="1398140" cy="523220"/>
          </a:xfrm>
          <a:prstGeom prst="rect">
            <a:avLst/>
          </a:prstGeom>
          <a:noFill/>
        </p:spPr>
        <p:txBody>
          <a:bodyPr wrap="none" rtlCol="0">
            <a:spAutoFit/>
          </a:bodyPr>
          <a:lstStyle/>
          <a:p>
            <a:r>
              <a:rPr lang="en-US" sz="1400" dirty="0" smtClean="0"/>
              <a:t>Update course </a:t>
            </a:r>
          </a:p>
          <a:p>
            <a:r>
              <a:rPr lang="en-US" sz="1400" dirty="0" smtClean="0"/>
              <a:t>details</a:t>
            </a:r>
            <a:endParaRPr lang="en-US" sz="1400" dirty="0"/>
          </a:p>
        </p:txBody>
      </p:sp>
      <p:sp>
        <p:nvSpPr>
          <p:cNvPr id="59" name="TextBox 58"/>
          <p:cNvSpPr txBox="1"/>
          <p:nvPr/>
        </p:nvSpPr>
        <p:spPr>
          <a:xfrm>
            <a:off x="2717802" y="1841500"/>
            <a:ext cx="1498872" cy="307777"/>
          </a:xfrm>
          <a:prstGeom prst="rect">
            <a:avLst/>
          </a:prstGeom>
          <a:noFill/>
        </p:spPr>
        <p:txBody>
          <a:bodyPr wrap="none" rtlCol="0">
            <a:spAutoFit/>
          </a:bodyPr>
          <a:lstStyle/>
          <a:p>
            <a:r>
              <a:rPr lang="en-US" sz="1400" dirty="0" smtClean="0"/>
              <a:t>Verify Document</a:t>
            </a:r>
            <a:endParaRPr lang="en-US" sz="1400" dirty="0"/>
          </a:p>
        </p:txBody>
      </p:sp>
      <p:cxnSp>
        <p:nvCxnSpPr>
          <p:cNvPr id="61" name="Straight Arrow Connector 60"/>
          <p:cNvCxnSpPr>
            <a:stCxn id="43" idx="0"/>
            <a:endCxn id="2" idx="2"/>
          </p:cNvCxnSpPr>
          <p:nvPr/>
        </p:nvCxnSpPr>
        <p:spPr>
          <a:xfrm flipV="1">
            <a:off x="1879600" y="2298700"/>
            <a:ext cx="0" cy="1790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15" idx="2"/>
          </p:cNvCxnSpPr>
          <p:nvPr/>
        </p:nvCxnSpPr>
        <p:spPr>
          <a:xfrm flipH="1">
            <a:off x="2273300" y="3403600"/>
            <a:ext cx="13144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V="1">
            <a:off x="2273300" y="2298700"/>
            <a:ext cx="0" cy="1104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2717802" y="1841500"/>
            <a:ext cx="17462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4464049" y="1841500"/>
            <a:ext cx="0" cy="1035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2758845" y="1533723"/>
            <a:ext cx="1140056" cy="307777"/>
          </a:xfrm>
          <a:prstGeom prst="rect">
            <a:avLst/>
          </a:prstGeom>
          <a:noFill/>
        </p:spPr>
        <p:txBody>
          <a:bodyPr wrap="none" rtlCol="0">
            <a:spAutoFit/>
          </a:bodyPr>
          <a:lstStyle/>
          <a:p>
            <a:r>
              <a:rPr lang="en-US" sz="1400" dirty="0" smtClean="0"/>
              <a:t>Student info</a:t>
            </a:r>
            <a:endParaRPr lang="en-US" sz="1400" dirty="0"/>
          </a:p>
        </p:txBody>
      </p:sp>
      <p:sp>
        <p:nvSpPr>
          <p:cNvPr id="99" name="TextBox 98"/>
          <p:cNvSpPr txBox="1"/>
          <p:nvPr/>
        </p:nvSpPr>
        <p:spPr>
          <a:xfrm>
            <a:off x="1911350" y="3438723"/>
            <a:ext cx="1787669" cy="307777"/>
          </a:xfrm>
          <a:prstGeom prst="rect">
            <a:avLst/>
          </a:prstGeom>
          <a:noFill/>
        </p:spPr>
        <p:txBody>
          <a:bodyPr wrap="none" rtlCol="0">
            <a:spAutoFit/>
          </a:bodyPr>
          <a:lstStyle/>
          <a:p>
            <a:r>
              <a:rPr lang="en-US" sz="1400" dirty="0" smtClean="0"/>
              <a:t>Providing Student id</a:t>
            </a:r>
            <a:endParaRPr lang="en-US" sz="1400" dirty="0"/>
          </a:p>
        </p:txBody>
      </p:sp>
      <p:sp>
        <p:nvSpPr>
          <p:cNvPr id="3" name="Oval 2"/>
          <p:cNvSpPr/>
          <p:nvPr/>
        </p:nvSpPr>
        <p:spPr>
          <a:xfrm>
            <a:off x="8674100" y="928588"/>
            <a:ext cx="1130300" cy="1066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All Records</a:t>
            </a:r>
          </a:p>
        </p:txBody>
      </p:sp>
      <p:cxnSp>
        <p:nvCxnSpPr>
          <p:cNvPr id="9" name="Elbow Connector 8"/>
          <p:cNvCxnSpPr>
            <a:stCxn id="15" idx="7"/>
            <a:endCxn id="3" idx="2"/>
          </p:cNvCxnSpPr>
          <p:nvPr/>
        </p:nvCxnSpPr>
        <p:spPr>
          <a:xfrm rot="5400000" flipH="1" flipV="1">
            <a:off x="5915566" y="272386"/>
            <a:ext cx="1568931" cy="394813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7670800" y="4467365"/>
            <a:ext cx="1219200" cy="11904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Assignment and Quiz </a:t>
            </a:r>
            <a:r>
              <a:rPr lang="en-US" sz="1000" dirty="0" err="1" smtClean="0"/>
              <a:t>managemnt</a:t>
            </a:r>
            <a:endParaRPr lang="en-US" sz="1000" dirty="0"/>
          </a:p>
        </p:txBody>
      </p:sp>
      <p:cxnSp>
        <p:nvCxnSpPr>
          <p:cNvPr id="18" name="Straight Connector 17"/>
          <p:cNvCxnSpPr/>
          <p:nvPr/>
        </p:nvCxnSpPr>
        <p:spPr>
          <a:xfrm flipH="1">
            <a:off x="1184003" y="6471910"/>
            <a:ext cx="71979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1184003" y="2298700"/>
            <a:ext cx="0" cy="41732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8382000" y="5657850"/>
            <a:ext cx="0" cy="8140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397500" y="5918200"/>
            <a:ext cx="26543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8051800" y="5657851"/>
            <a:ext cx="0" cy="26034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397500" y="5397500"/>
            <a:ext cx="20701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7467600" y="4437450"/>
            <a:ext cx="0" cy="960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7467600" y="4385305"/>
            <a:ext cx="1771650" cy="52145"/>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endCxn id="3" idx="4"/>
          </p:cNvCxnSpPr>
          <p:nvPr/>
        </p:nvCxnSpPr>
        <p:spPr>
          <a:xfrm flipV="1">
            <a:off x="9239250" y="1995388"/>
            <a:ext cx="0" cy="238991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7937500" y="3149600"/>
            <a:ext cx="105410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8991600" y="1995388"/>
            <a:ext cx="0" cy="11542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3" idx="6"/>
            <a:endCxn id="51" idx="1"/>
          </p:cNvCxnSpPr>
          <p:nvPr/>
        </p:nvCxnSpPr>
        <p:spPr>
          <a:xfrm>
            <a:off x="9804400" y="1461988"/>
            <a:ext cx="440785"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10245185" y="1323489"/>
            <a:ext cx="1946815" cy="276999"/>
          </a:xfrm>
          <a:prstGeom prst="rect">
            <a:avLst/>
          </a:prstGeom>
          <a:noFill/>
        </p:spPr>
        <p:txBody>
          <a:bodyPr wrap="none" rtlCol="0">
            <a:spAutoFit/>
          </a:bodyPr>
          <a:lstStyle/>
          <a:p>
            <a:r>
              <a:rPr lang="en-US" sz="1200" dirty="0" smtClean="0"/>
              <a:t>Online Education Website</a:t>
            </a:r>
            <a:endParaRPr lang="en-US" sz="1200" dirty="0"/>
          </a:p>
        </p:txBody>
      </p:sp>
      <p:sp>
        <p:nvSpPr>
          <p:cNvPr id="54" name="TextBox 53"/>
          <p:cNvSpPr txBox="1"/>
          <p:nvPr/>
        </p:nvSpPr>
        <p:spPr>
          <a:xfrm>
            <a:off x="10669952" y="1549111"/>
            <a:ext cx="840295" cy="276999"/>
          </a:xfrm>
          <a:prstGeom prst="rect">
            <a:avLst/>
          </a:prstGeom>
          <a:noFill/>
        </p:spPr>
        <p:txBody>
          <a:bodyPr wrap="none" rtlCol="0">
            <a:spAutoFit/>
          </a:bodyPr>
          <a:lstStyle/>
          <a:p>
            <a:r>
              <a:rPr lang="en-US" sz="1200" dirty="0" smtClean="0"/>
              <a:t>Database</a:t>
            </a:r>
            <a:endParaRPr lang="en-US" sz="1200" dirty="0"/>
          </a:p>
        </p:txBody>
      </p:sp>
      <p:cxnSp>
        <p:nvCxnSpPr>
          <p:cNvPr id="60" name="Straight Connector 59"/>
          <p:cNvCxnSpPr/>
          <p:nvPr/>
        </p:nvCxnSpPr>
        <p:spPr>
          <a:xfrm>
            <a:off x="10347652" y="1841500"/>
            <a:ext cx="15936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10347652" y="1201783"/>
            <a:ext cx="1593669" cy="13063"/>
          </a:xfrm>
          <a:prstGeom prst="line">
            <a:avLst/>
          </a:prstGeom>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5900621" y="1114522"/>
            <a:ext cx="1140056" cy="307777"/>
          </a:xfrm>
          <a:prstGeom prst="rect">
            <a:avLst/>
          </a:prstGeom>
        </p:spPr>
        <p:txBody>
          <a:bodyPr wrap="none">
            <a:spAutoFit/>
          </a:bodyPr>
          <a:lstStyle/>
          <a:p>
            <a:r>
              <a:rPr lang="en-US" sz="1400" dirty="0"/>
              <a:t>Student info</a:t>
            </a:r>
            <a:endParaRPr lang="en-US" sz="1400" dirty="0"/>
          </a:p>
        </p:txBody>
      </p:sp>
      <p:cxnSp>
        <p:nvCxnSpPr>
          <p:cNvPr id="70" name="Straight Connector 69"/>
          <p:cNvCxnSpPr>
            <a:stCxn id="2" idx="0"/>
          </p:cNvCxnSpPr>
          <p:nvPr/>
        </p:nvCxnSpPr>
        <p:spPr>
          <a:xfrm flipV="1">
            <a:off x="1879600" y="535577"/>
            <a:ext cx="0" cy="1305923"/>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879600" y="535577"/>
            <a:ext cx="73596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endCxn id="3" idx="0"/>
          </p:cNvCxnSpPr>
          <p:nvPr/>
        </p:nvCxnSpPr>
        <p:spPr>
          <a:xfrm>
            <a:off x="9239250" y="535577"/>
            <a:ext cx="0" cy="39301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4940129" y="3126601"/>
            <a:ext cx="1479892" cy="276999"/>
          </a:xfrm>
          <a:prstGeom prst="rect">
            <a:avLst/>
          </a:prstGeom>
        </p:spPr>
        <p:txBody>
          <a:bodyPr wrap="none">
            <a:spAutoFit/>
          </a:bodyPr>
          <a:lstStyle/>
          <a:p>
            <a:r>
              <a:rPr lang="en-US" sz="1200" dirty="0"/>
              <a:t>Add/Update/Delete</a:t>
            </a:r>
            <a:endParaRPr lang="en-US" sz="1200" dirty="0"/>
          </a:p>
        </p:txBody>
      </p:sp>
    </p:spTree>
    <p:extLst>
      <p:ext uri="{BB962C8B-B14F-4D97-AF65-F5344CB8AC3E}">
        <p14:creationId xmlns:p14="http://schemas.microsoft.com/office/powerpoint/2010/main" val="30256267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286000" y="423863"/>
            <a:ext cx="7329487" cy="6010275"/>
          </a:xfrm>
          <a:prstGeom prst="rect">
            <a:avLst/>
          </a:prstGeom>
        </p:spPr>
      </p:pic>
      <p:sp>
        <p:nvSpPr>
          <p:cNvPr id="5" name="TextBox 4"/>
          <p:cNvSpPr txBox="1"/>
          <p:nvPr/>
        </p:nvSpPr>
        <p:spPr>
          <a:xfrm>
            <a:off x="4965700" y="170934"/>
            <a:ext cx="2505879" cy="369332"/>
          </a:xfrm>
          <a:prstGeom prst="rect">
            <a:avLst/>
          </a:prstGeom>
          <a:noFill/>
        </p:spPr>
        <p:txBody>
          <a:bodyPr wrap="none" rtlCol="0">
            <a:spAutoFit/>
          </a:bodyPr>
          <a:lstStyle/>
          <a:p>
            <a:r>
              <a:rPr lang="en-US" dirty="0" smtClean="0"/>
              <a:t>Low Level Architecture</a:t>
            </a:r>
            <a:endParaRPr lang="en-US" dirty="0"/>
          </a:p>
        </p:txBody>
      </p:sp>
    </p:spTree>
    <p:extLst>
      <p:ext uri="{BB962C8B-B14F-4D97-AF65-F5344CB8AC3E}">
        <p14:creationId xmlns:p14="http://schemas.microsoft.com/office/powerpoint/2010/main" val="180995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USER\Downloads\connec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200000">
            <a:off x="2793995" y="2499519"/>
            <a:ext cx="990601" cy="99060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USER\Downloads\big-dat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3874" y="1919288"/>
            <a:ext cx="2151064" cy="21510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USER\Downloads\loadi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4999" y="3359151"/>
            <a:ext cx="1492249" cy="1492249"/>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USER\Downloads\mobile-phon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4999" y="1412875"/>
            <a:ext cx="1258888" cy="125888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USER\Downloads\server (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7880" y="1825623"/>
            <a:ext cx="2279652" cy="2279652"/>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p:cNvCxnSpPr/>
          <p:nvPr/>
        </p:nvCxnSpPr>
        <p:spPr>
          <a:xfrm>
            <a:off x="6629400" y="2042319"/>
            <a:ext cx="217170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flipH="1">
            <a:off x="6629400" y="2298700"/>
            <a:ext cx="2171700" cy="381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a:xfrm flipH="1">
            <a:off x="6629400" y="3606800"/>
            <a:ext cx="1514474" cy="508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6" name="Straight Arrow Connector 25"/>
          <p:cNvCxnSpPr/>
          <p:nvPr/>
        </p:nvCxnSpPr>
        <p:spPr>
          <a:xfrm>
            <a:off x="6629400" y="3359151"/>
            <a:ext cx="1514474"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a:off x="1638300" y="1919288"/>
            <a:ext cx="1155695" cy="104616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0" name="Straight Arrow Connector 29"/>
          <p:cNvCxnSpPr>
            <a:endCxn id="1028" idx="0"/>
          </p:cNvCxnSpPr>
          <p:nvPr/>
        </p:nvCxnSpPr>
        <p:spPr>
          <a:xfrm flipV="1">
            <a:off x="2032000" y="2994819"/>
            <a:ext cx="761995" cy="95488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033" name="Straight Arrow Connector 1032"/>
          <p:cNvCxnSpPr/>
          <p:nvPr/>
        </p:nvCxnSpPr>
        <p:spPr>
          <a:xfrm flipV="1">
            <a:off x="3784596" y="2042319"/>
            <a:ext cx="1155704" cy="45719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035" name="Straight Arrow Connector 1034"/>
          <p:cNvCxnSpPr/>
          <p:nvPr/>
        </p:nvCxnSpPr>
        <p:spPr>
          <a:xfrm flipH="1">
            <a:off x="3784596" y="2270918"/>
            <a:ext cx="1155704" cy="40084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037" name="Straight Arrow Connector 1036"/>
          <p:cNvCxnSpPr>
            <a:stCxn id="1028" idx="2"/>
          </p:cNvCxnSpPr>
          <p:nvPr/>
        </p:nvCxnSpPr>
        <p:spPr>
          <a:xfrm>
            <a:off x="3784596" y="2994819"/>
            <a:ext cx="1155704"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039" name="Straight Arrow Connector 1038"/>
          <p:cNvCxnSpPr/>
          <p:nvPr/>
        </p:nvCxnSpPr>
        <p:spPr>
          <a:xfrm flipH="1">
            <a:off x="3784596" y="2794000"/>
            <a:ext cx="1155704" cy="762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041" name="Straight Arrow Connector 1040"/>
          <p:cNvCxnSpPr/>
          <p:nvPr/>
        </p:nvCxnSpPr>
        <p:spPr>
          <a:xfrm>
            <a:off x="3784596" y="3359151"/>
            <a:ext cx="1155704" cy="13096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043" name="Straight Arrow Connector 1042"/>
          <p:cNvCxnSpPr/>
          <p:nvPr/>
        </p:nvCxnSpPr>
        <p:spPr>
          <a:xfrm flipH="1" flipV="1">
            <a:off x="3657600" y="3472259"/>
            <a:ext cx="1282700" cy="18534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044" name="TextBox 1043"/>
          <p:cNvSpPr txBox="1"/>
          <p:nvPr/>
        </p:nvSpPr>
        <p:spPr>
          <a:xfrm>
            <a:off x="877157" y="4718566"/>
            <a:ext cx="774571" cy="369332"/>
          </a:xfrm>
          <a:prstGeom prst="rect">
            <a:avLst/>
          </a:prstGeom>
          <a:noFill/>
        </p:spPr>
        <p:txBody>
          <a:bodyPr wrap="none" rtlCol="0">
            <a:spAutoFit/>
          </a:bodyPr>
          <a:lstStyle/>
          <a:p>
            <a:r>
              <a:rPr lang="en-US" dirty="0" smtClean="0"/>
              <a:t>Client</a:t>
            </a:r>
            <a:endParaRPr lang="en-US" dirty="0"/>
          </a:p>
        </p:txBody>
      </p:sp>
      <p:sp>
        <p:nvSpPr>
          <p:cNvPr id="1045" name="TextBox 1044"/>
          <p:cNvSpPr txBox="1"/>
          <p:nvPr/>
        </p:nvSpPr>
        <p:spPr>
          <a:xfrm>
            <a:off x="5308600" y="4533900"/>
            <a:ext cx="864339" cy="369332"/>
          </a:xfrm>
          <a:prstGeom prst="rect">
            <a:avLst/>
          </a:prstGeom>
          <a:noFill/>
        </p:spPr>
        <p:txBody>
          <a:bodyPr wrap="none" rtlCol="0">
            <a:spAutoFit/>
          </a:bodyPr>
          <a:lstStyle/>
          <a:p>
            <a:r>
              <a:rPr lang="en-US" dirty="0" smtClean="0"/>
              <a:t>Server</a:t>
            </a:r>
            <a:endParaRPr lang="en-US" dirty="0"/>
          </a:p>
        </p:txBody>
      </p:sp>
      <p:sp>
        <p:nvSpPr>
          <p:cNvPr id="1046" name="TextBox 1045"/>
          <p:cNvSpPr txBox="1"/>
          <p:nvPr/>
        </p:nvSpPr>
        <p:spPr>
          <a:xfrm>
            <a:off x="8533606" y="4533900"/>
            <a:ext cx="2082621" cy="369332"/>
          </a:xfrm>
          <a:prstGeom prst="rect">
            <a:avLst/>
          </a:prstGeom>
          <a:noFill/>
        </p:spPr>
        <p:txBody>
          <a:bodyPr wrap="none" rtlCol="0">
            <a:spAutoFit/>
          </a:bodyPr>
          <a:lstStyle/>
          <a:p>
            <a:r>
              <a:rPr lang="en-US" dirty="0" smtClean="0"/>
              <a:t>Databases Cluster</a:t>
            </a:r>
            <a:endParaRPr lang="en-US" dirty="0"/>
          </a:p>
        </p:txBody>
      </p:sp>
      <p:sp>
        <p:nvSpPr>
          <p:cNvPr id="1047" name="TextBox 1046"/>
          <p:cNvSpPr txBox="1"/>
          <p:nvPr/>
        </p:nvSpPr>
        <p:spPr>
          <a:xfrm>
            <a:off x="4637880" y="381000"/>
            <a:ext cx="2557175" cy="369332"/>
          </a:xfrm>
          <a:prstGeom prst="rect">
            <a:avLst/>
          </a:prstGeom>
          <a:noFill/>
        </p:spPr>
        <p:txBody>
          <a:bodyPr wrap="none" rtlCol="0">
            <a:spAutoFit/>
          </a:bodyPr>
          <a:lstStyle/>
          <a:p>
            <a:r>
              <a:rPr lang="en-US" dirty="0" smtClean="0"/>
              <a:t>High Level Architecture</a:t>
            </a:r>
            <a:endParaRPr lang="en-US" dirty="0"/>
          </a:p>
        </p:txBody>
      </p:sp>
    </p:spTree>
    <p:extLst>
      <p:ext uri="{BB962C8B-B14F-4D97-AF65-F5344CB8AC3E}">
        <p14:creationId xmlns:p14="http://schemas.microsoft.com/office/powerpoint/2010/main" val="253829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xmlns="" id="{95BA3FA5-FA57-4313-9DF4-64E137512FCB}"/>
              </a:ext>
            </a:extLst>
          </p:cNvPr>
          <p:cNvGrpSpPr/>
          <p:nvPr/>
        </p:nvGrpSpPr>
        <p:grpSpPr>
          <a:xfrm>
            <a:off x="0" y="4676325"/>
            <a:ext cx="12192000" cy="1318987"/>
            <a:chOff x="0" y="4685117"/>
            <a:chExt cx="12192000" cy="1318987"/>
          </a:xfrm>
        </p:grpSpPr>
        <p:sp>
          <p:nvSpPr>
            <p:cNvPr id="2" name="TextBox 1">
              <a:extLst>
                <a:ext uri="{FF2B5EF4-FFF2-40B4-BE49-F238E27FC236}">
                  <a16:creationId xmlns:a16="http://schemas.microsoft.com/office/drawing/2014/main" xmlns="" id="{29E2714A-BE29-4E83-A155-D5802C472B0A}"/>
                </a:ext>
              </a:extLst>
            </p:cNvPr>
            <p:cNvSpPr txBox="1"/>
            <p:nvPr/>
          </p:nvSpPr>
          <p:spPr>
            <a:xfrm>
              <a:off x="0" y="4685117"/>
              <a:ext cx="12192000"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
          <p:nvSpPr>
            <p:cNvPr id="3" name="TextBox 2">
              <a:extLst>
                <a:ext uri="{FF2B5EF4-FFF2-40B4-BE49-F238E27FC236}">
                  <a16:creationId xmlns:a16="http://schemas.microsoft.com/office/drawing/2014/main" xmlns="" id="{279A9243-91CB-437D-9D82-6D402B13F59A}"/>
                </a:ext>
              </a:extLst>
            </p:cNvPr>
            <p:cNvSpPr txBox="1"/>
            <p:nvPr/>
          </p:nvSpPr>
          <p:spPr>
            <a:xfrm>
              <a:off x="148" y="5624448"/>
              <a:ext cx="12191852" cy="379656"/>
            </a:xfrm>
            <a:prstGeom prst="rect">
              <a:avLst/>
            </a:prstGeom>
            <a:noFill/>
          </p:spPr>
          <p:txBody>
            <a:bodyPr wrap="square" rtlCol="0" anchor="ctr">
              <a:spAutoFit/>
            </a:bodyPr>
            <a:lstStyle/>
            <a:p>
              <a:pPr algn="ctr"/>
              <a:endParaRPr lang="ko-KR" altLang="en-US" sz="1867" dirty="0">
                <a:solidFill>
                  <a:schemeClr val="bg1"/>
                </a:solidFill>
                <a:cs typeface="Arial" pitchFamily="34" charset="0"/>
              </a:endParaRPr>
            </a:p>
          </p:txBody>
        </p:sp>
      </p:grpSp>
      <p:sp>
        <p:nvSpPr>
          <p:cNvPr id="4" name="Rectangle 3">
            <a:extLst>
              <a:ext uri="{FF2B5EF4-FFF2-40B4-BE49-F238E27FC236}">
                <a16:creationId xmlns:a16="http://schemas.microsoft.com/office/drawing/2014/main" xmlns="" id="{F0B50BDA-9DD3-47E4-8852-4E61CF2A00B0}"/>
              </a:ext>
            </a:extLst>
          </p:cNvPr>
          <p:cNvSpPr/>
          <p:nvPr/>
        </p:nvSpPr>
        <p:spPr>
          <a:xfrm>
            <a:off x="0" y="4828755"/>
            <a:ext cx="3894993" cy="1166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xmlns="" id="{0F4F188E-C654-4B5C-ABF1-DB0BEABF2171}"/>
              </a:ext>
            </a:extLst>
          </p:cNvPr>
          <p:cNvSpPr/>
          <p:nvPr/>
        </p:nvSpPr>
        <p:spPr>
          <a:xfrm>
            <a:off x="8296859" y="4828755"/>
            <a:ext cx="3894993" cy="1166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11580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xmlns="" id="{E2E47C49-1B6F-4F15-A110-E5832381D6E7}"/>
              </a:ext>
            </a:extLst>
          </p:cNvPr>
          <p:cNvSpPr txBox="1"/>
          <p:nvPr/>
        </p:nvSpPr>
        <p:spPr>
          <a:xfrm flipH="1">
            <a:off x="7283450" y="13139"/>
            <a:ext cx="4876800" cy="1077218"/>
          </a:xfrm>
          <a:prstGeom prst="rect">
            <a:avLst/>
          </a:prstGeom>
          <a:noFill/>
        </p:spPr>
        <p:txBody>
          <a:bodyPr wrap="square" rtlCol="0">
            <a:spAutoFit/>
          </a:bodyPr>
          <a:lstStyle/>
          <a:p>
            <a:pPr algn="r"/>
            <a:endParaRPr lang="en-US" altLang="ko-KR" sz="3600" b="1" dirty="0" smtClean="0">
              <a:solidFill>
                <a:schemeClr val="accent5"/>
              </a:solidFill>
              <a:latin typeface="+mj-lt"/>
              <a:cs typeface="Arial" pitchFamily="34" charset="0"/>
            </a:endParaRPr>
          </a:p>
          <a:p>
            <a:pPr algn="ctr"/>
            <a:r>
              <a:rPr lang="en-US" altLang="ko-KR" sz="2800" b="1" dirty="0" smtClean="0">
                <a:solidFill>
                  <a:schemeClr val="tx1">
                    <a:lumMod val="75000"/>
                    <a:lumOff val="25000"/>
                  </a:schemeClr>
                </a:solidFill>
                <a:latin typeface="+mj-lt"/>
                <a:cs typeface="Arial" pitchFamily="34" charset="0"/>
              </a:rPr>
              <a:t>Let’s introduce our team</a:t>
            </a:r>
            <a:endParaRPr lang="en-US" altLang="ko-KR" sz="2800" b="1" dirty="0">
              <a:solidFill>
                <a:schemeClr val="tx1">
                  <a:lumMod val="75000"/>
                  <a:lumOff val="25000"/>
                </a:schemeClr>
              </a:solidFill>
              <a:latin typeface="+mj-lt"/>
              <a:cs typeface="Arial" pitchFamily="34" charset="0"/>
            </a:endParaRPr>
          </a:p>
        </p:txBody>
      </p:sp>
      <p:sp>
        <p:nvSpPr>
          <p:cNvPr id="13" name="TextBox 12">
            <a:extLst>
              <a:ext uri="{FF2B5EF4-FFF2-40B4-BE49-F238E27FC236}">
                <a16:creationId xmlns:a16="http://schemas.microsoft.com/office/drawing/2014/main" xmlns="" id="{AB2D3978-C53B-4B2C-B33D-E052C598B4D9}"/>
              </a:ext>
            </a:extLst>
          </p:cNvPr>
          <p:cNvSpPr txBox="1"/>
          <p:nvPr/>
        </p:nvSpPr>
        <p:spPr>
          <a:xfrm>
            <a:off x="6172200" y="4209059"/>
            <a:ext cx="5842000" cy="1384995"/>
          </a:xfrm>
          <a:prstGeom prst="rect">
            <a:avLst/>
          </a:prstGeom>
          <a:noFill/>
        </p:spPr>
        <p:txBody>
          <a:bodyPr wrap="square" rtlCol="0">
            <a:spAutoFit/>
          </a:bodyPr>
          <a:lstStyle/>
          <a:p>
            <a:pPr algn="r"/>
            <a:r>
              <a:rPr lang="en-US" altLang="ko-KR" sz="2000" dirty="0" err="1" smtClean="0">
                <a:solidFill>
                  <a:schemeClr val="tx1">
                    <a:lumMod val="75000"/>
                    <a:lumOff val="25000"/>
                  </a:schemeClr>
                </a:solidFill>
                <a:latin typeface="Arial Black" pitchFamily="34" charset="0"/>
                <a:cs typeface="Arial" pitchFamily="34" charset="0"/>
              </a:rPr>
              <a:t>Safwan</a:t>
            </a:r>
            <a:r>
              <a:rPr lang="en-US" altLang="ko-KR" sz="2000" dirty="0" smtClean="0">
                <a:solidFill>
                  <a:schemeClr val="tx1">
                    <a:lumMod val="75000"/>
                    <a:lumOff val="25000"/>
                  </a:schemeClr>
                </a:solidFill>
                <a:latin typeface="Arial Black" pitchFamily="34" charset="0"/>
                <a:cs typeface="Arial" pitchFamily="34" charset="0"/>
              </a:rPr>
              <a:t> </a:t>
            </a:r>
            <a:r>
              <a:rPr lang="en-US" altLang="ko-KR" sz="2000" dirty="0" err="1" smtClean="0">
                <a:solidFill>
                  <a:schemeClr val="tx1">
                    <a:lumMod val="75000"/>
                    <a:lumOff val="25000"/>
                  </a:schemeClr>
                </a:solidFill>
                <a:latin typeface="Arial Black" pitchFamily="34" charset="0"/>
                <a:cs typeface="Arial" pitchFamily="34" charset="0"/>
              </a:rPr>
              <a:t>Ishrak</a:t>
            </a:r>
            <a:r>
              <a:rPr lang="en-US" altLang="ko-KR" sz="2000" dirty="0" smtClean="0">
                <a:solidFill>
                  <a:schemeClr val="tx1">
                    <a:lumMod val="75000"/>
                    <a:lumOff val="25000"/>
                  </a:schemeClr>
                </a:solidFill>
                <a:latin typeface="Arial Black" pitchFamily="34" charset="0"/>
                <a:cs typeface="Arial" pitchFamily="34" charset="0"/>
              </a:rPr>
              <a:t> (ASH2001029M)</a:t>
            </a:r>
          </a:p>
          <a:p>
            <a:pPr algn="r"/>
            <a:endParaRPr lang="en-US" altLang="ko-KR" sz="1100" dirty="0" smtClean="0">
              <a:solidFill>
                <a:schemeClr val="tx1">
                  <a:lumMod val="75000"/>
                  <a:lumOff val="25000"/>
                </a:schemeClr>
              </a:solidFill>
              <a:latin typeface="Arial Black" pitchFamily="34" charset="0"/>
              <a:cs typeface="Arial" pitchFamily="34" charset="0"/>
            </a:endParaRPr>
          </a:p>
          <a:p>
            <a:pPr algn="r"/>
            <a:endParaRPr lang="en-US" altLang="ko-KR" sz="100" dirty="0" smtClean="0">
              <a:solidFill>
                <a:schemeClr val="tx1">
                  <a:lumMod val="75000"/>
                  <a:lumOff val="25000"/>
                </a:schemeClr>
              </a:solidFill>
              <a:latin typeface="Arial Black" pitchFamily="34" charset="0"/>
              <a:cs typeface="Arial" pitchFamily="34" charset="0"/>
            </a:endParaRPr>
          </a:p>
          <a:p>
            <a:pPr algn="r"/>
            <a:r>
              <a:rPr lang="en-US" altLang="ko-KR" sz="2000" dirty="0" smtClean="0">
                <a:solidFill>
                  <a:schemeClr val="tx1">
                    <a:lumMod val="75000"/>
                    <a:lumOff val="25000"/>
                  </a:schemeClr>
                </a:solidFill>
                <a:latin typeface="Arial Black" pitchFamily="34" charset="0"/>
                <a:cs typeface="Arial" pitchFamily="34" charset="0"/>
              </a:rPr>
              <a:t>Md. </a:t>
            </a:r>
            <a:r>
              <a:rPr lang="en-US" altLang="ko-KR" sz="2000" dirty="0" err="1" smtClean="0">
                <a:solidFill>
                  <a:schemeClr val="tx1">
                    <a:lumMod val="75000"/>
                    <a:lumOff val="25000"/>
                  </a:schemeClr>
                </a:solidFill>
                <a:latin typeface="Arial Black" pitchFamily="34" charset="0"/>
                <a:cs typeface="Arial" pitchFamily="34" charset="0"/>
              </a:rPr>
              <a:t>Kutub</a:t>
            </a:r>
            <a:r>
              <a:rPr lang="en-US" altLang="ko-KR" sz="2000" dirty="0" smtClean="0">
                <a:solidFill>
                  <a:schemeClr val="tx1">
                    <a:lumMod val="75000"/>
                    <a:lumOff val="25000"/>
                  </a:schemeClr>
                </a:solidFill>
                <a:latin typeface="Arial Black" pitchFamily="34" charset="0"/>
                <a:cs typeface="Arial" pitchFamily="34" charset="0"/>
              </a:rPr>
              <a:t> </a:t>
            </a:r>
            <a:r>
              <a:rPr lang="en-US" altLang="ko-KR" sz="2000" dirty="0" err="1" smtClean="0">
                <a:solidFill>
                  <a:schemeClr val="tx1">
                    <a:lumMod val="75000"/>
                    <a:lumOff val="25000"/>
                  </a:schemeClr>
                </a:solidFill>
                <a:latin typeface="Arial Black" pitchFamily="34" charset="0"/>
                <a:cs typeface="Arial" pitchFamily="34" charset="0"/>
              </a:rPr>
              <a:t>Uddin</a:t>
            </a:r>
            <a:r>
              <a:rPr lang="en-US" altLang="ko-KR" sz="2000" dirty="0" smtClean="0">
                <a:solidFill>
                  <a:schemeClr val="tx1">
                    <a:lumMod val="75000"/>
                    <a:lumOff val="25000"/>
                  </a:schemeClr>
                </a:solidFill>
                <a:latin typeface="Arial Black" pitchFamily="34" charset="0"/>
                <a:cs typeface="Arial" pitchFamily="34" charset="0"/>
              </a:rPr>
              <a:t> </a:t>
            </a:r>
            <a:r>
              <a:rPr lang="en-US" altLang="ko-KR" sz="2000" dirty="0" err="1" smtClean="0">
                <a:solidFill>
                  <a:schemeClr val="tx1">
                    <a:lumMod val="75000"/>
                    <a:lumOff val="25000"/>
                  </a:schemeClr>
                </a:solidFill>
                <a:latin typeface="Arial Black" pitchFamily="34" charset="0"/>
                <a:cs typeface="Arial" pitchFamily="34" charset="0"/>
              </a:rPr>
              <a:t>Abir</a:t>
            </a:r>
            <a:r>
              <a:rPr lang="en-US" altLang="ko-KR" sz="2000" dirty="0" smtClean="0">
                <a:solidFill>
                  <a:schemeClr val="tx1">
                    <a:lumMod val="75000"/>
                    <a:lumOff val="25000"/>
                  </a:schemeClr>
                </a:solidFill>
                <a:latin typeface="Arial Black" pitchFamily="34" charset="0"/>
                <a:cs typeface="Arial" pitchFamily="34" charset="0"/>
              </a:rPr>
              <a:t> </a:t>
            </a:r>
            <a:r>
              <a:rPr lang="en-US" altLang="ko-KR" sz="2000" smtClean="0">
                <a:solidFill>
                  <a:schemeClr val="tx1">
                    <a:lumMod val="75000"/>
                    <a:lumOff val="25000"/>
                  </a:schemeClr>
                </a:solidFill>
                <a:latin typeface="Arial Black" pitchFamily="34" charset="0"/>
                <a:cs typeface="Arial" pitchFamily="34" charset="0"/>
              </a:rPr>
              <a:t>(MUH2001009M)</a:t>
            </a:r>
            <a:endParaRPr lang="en-US" altLang="ko-KR" sz="2000" dirty="0" smtClean="0">
              <a:solidFill>
                <a:schemeClr val="tx1">
                  <a:lumMod val="75000"/>
                  <a:lumOff val="25000"/>
                </a:schemeClr>
              </a:solidFill>
              <a:latin typeface="Arial Black" pitchFamily="34" charset="0"/>
              <a:cs typeface="Arial" pitchFamily="34" charset="0"/>
            </a:endParaRPr>
          </a:p>
          <a:p>
            <a:pPr algn="r"/>
            <a:endParaRPr lang="en-US" altLang="ko-KR" sz="1000" dirty="0" smtClean="0">
              <a:solidFill>
                <a:schemeClr val="tx1">
                  <a:lumMod val="75000"/>
                  <a:lumOff val="25000"/>
                </a:schemeClr>
              </a:solidFill>
              <a:latin typeface="Arial Black" pitchFamily="34" charset="0"/>
              <a:cs typeface="Arial" pitchFamily="34" charset="0"/>
            </a:endParaRPr>
          </a:p>
          <a:p>
            <a:pPr algn="r"/>
            <a:r>
              <a:rPr lang="en-US" altLang="ko-KR" sz="2000" dirty="0" smtClean="0">
                <a:solidFill>
                  <a:schemeClr val="tx1">
                    <a:lumMod val="75000"/>
                    <a:lumOff val="25000"/>
                  </a:schemeClr>
                </a:solidFill>
                <a:latin typeface="Arial Black" pitchFamily="34" charset="0"/>
                <a:cs typeface="Arial" pitchFamily="34" charset="0"/>
              </a:rPr>
              <a:t>Farman </a:t>
            </a:r>
            <a:r>
              <a:rPr lang="en-US" altLang="ko-KR" sz="2000" dirty="0" err="1" smtClean="0">
                <a:solidFill>
                  <a:schemeClr val="tx1">
                    <a:lumMod val="75000"/>
                    <a:lumOff val="25000"/>
                  </a:schemeClr>
                </a:solidFill>
                <a:latin typeface="Arial Black" pitchFamily="34" charset="0"/>
                <a:cs typeface="Arial" pitchFamily="34" charset="0"/>
              </a:rPr>
              <a:t>Arefin</a:t>
            </a:r>
            <a:r>
              <a:rPr lang="en-US" altLang="ko-KR" sz="2000" dirty="0" smtClean="0">
                <a:solidFill>
                  <a:schemeClr val="tx1">
                    <a:lumMod val="75000"/>
                    <a:lumOff val="25000"/>
                  </a:schemeClr>
                </a:solidFill>
                <a:latin typeface="Arial Black" pitchFamily="34" charset="0"/>
                <a:cs typeface="Arial" pitchFamily="34" charset="0"/>
              </a:rPr>
              <a:t> </a:t>
            </a:r>
            <a:r>
              <a:rPr lang="en-US" altLang="ko-KR" sz="2000" dirty="0" err="1" smtClean="0">
                <a:solidFill>
                  <a:schemeClr val="tx1">
                    <a:lumMod val="75000"/>
                    <a:lumOff val="25000"/>
                  </a:schemeClr>
                </a:solidFill>
                <a:latin typeface="Arial Black" pitchFamily="34" charset="0"/>
                <a:cs typeface="Arial" pitchFamily="34" charset="0"/>
              </a:rPr>
              <a:t>Tamim</a:t>
            </a:r>
            <a:r>
              <a:rPr lang="en-US" altLang="ko-KR" sz="2000" dirty="0" smtClean="0">
                <a:solidFill>
                  <a:schemeClr val="tx1">
                    <a:lumMod val="75000"/>
                    <a:lumOff val="25000"/>
                  </a:schemeClr>
                </a:solidFill>
                <a:latin typeface="Arial Black" pitchFamily="34" charset="0"/>
                <a:cs typeface="Arial" pitchFamily="34" charset="0"/>
              </a:rPr>
              <a:t> (ASH2001043M)</a:t>
            </a:r>
            <a:endParaRPr lang="en-US" altLang="ko-KR" sz="2000" dirty="0">
              <a:solidFill>
                <a:schemeClr val="tx1">
                  <a:lumMod val="75000"/>
                  <a:lumOff val="25000"/>
                </a:schemeClr>
              </a:solidFill>
              <a:latin typeface="Arial Black" pitchFamily="34" charset="0"/>
              <a:cs typeface="Arial" pitchFamily="34" charset="0"/>
            </a:endParaRPr>
          </a:p>
        </p:txBody>
      </p:sp>
      <p:grpSp>
        <p:nvGrpSpPr>
          <p:cNvPr id="14" name="Group 18">
            <a:extLst>
              <a:ext uri="{FF2B5EF4-FFF2-40B4-BE49-F238E27FC236}">
                <a16:creationId xmlns:a16="http://schemas.microsoft.com/office/drawing/2014/main" xmlns="" id="{6C025F60-A8C7-4035-ADD2-49CFE4A7B8F4}"/>
              </a:ext>
            </a:extLst>
          </p:cNvPr>
          <p:cNvGrpSpPr/>
          <p:nvPr/>
        </p:nvGrpSpPr>
        <p:grpSpPr>
          <a:xfrm>
            <a:off x="3629223" y="2294407"/>
            <a:ext cx="1080120" cy="116632"/>
            <a:chOff x="4031940" y="0"/>
            <a:chExt cx="1080120" cy="116632"/>
          </a:xfrm>
        </p:grpSpPr>
        <p:sp>
          <p:nvSpPr>
            <p:cNvPr id="15" name="Rectangle 19">
              <a:extLst>
                <a:ext uri="{FF2B5EF4-FFF2-40B4-BE49-F238E27FC236}">
                  <a16:creationId xmlns:a16="http://schemas.microsoft.com/office/drawing/2014/main" xmlns="" id="{D4D20C4D-9D29-4A79-95AA-65078E592E82}"/>
                </a:ext>
              </a:extLst>
            </p:cNvPr>
            <p:cNvSpPr/>
            <p:nvPr userDrawn="1"/>
          </p:nvSpPr>
          <p:spPr>
            <a:xfrm>
              <a:off x="4031940" y="0"/>
              <a:ext cx="1080120" cy="1166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Rectangle 20">
              <a:extLst>
                <a:ext uri="{FF2B5EF4-FFF2-40B4-BE49-F238E27FC236}">
                  <a16:creationId xmlns:a16="http://schemas.microsoft.com/office/drawing/2014/main" xmlns="" id="{4BFE09BC-3072-490B-A268-03AAE70B7323}"/>
                </a:ext>
              </a:extLst>
            </p:cNvPr>
            <p:cNvSpPr/>
            <p:nvPr userDrawn="1"/>
          </p:nvSpPr>
          <p:spPr>
            <a:xfrm>
              <a:off x="4572000" y="0"/>
              <a:ext cx="540000" cy="1166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TextBox 16">
            <a:extLst>
              <a:ext uri="{FF2B5EF4-FFF2-40B4-BE49-F238E27FC236}">
                <a16:creationId xmlns:a16="http://schemas.microsoft.com/office/drawing/2014/main" xmlns="" id="{C42F4C69-1CA8-4AD1-9B6E-5A5451CAC34E}"/>
              </a:ext>
            </a:extLst>
          </p:cNvPr>
          <p:cNvSpPr txBox="1"/>
          <p:nvPr/>
        </p:nvSpPr>
        <p:spPr>
          <a:xfrm>
            <a:off x="8427803" y="3744737"/>
            <a:ext cx="2900597" cy="338554"/>
          </a:xfrm>
          <a:prstGeom prst="rect">
            <a:avLst/>
          </a:prstGeom>
          <a:noFill/>
        </p:spPr>
        <p:txBody>
          <a:bodyPr wrap="square" rtlCol="0">
            <a:spAutoFit/>
          </a:bodyPr>
          <a:lstStyle/>
          <a:p>
            <a:pPr algn="ctr"/>
            <a:r>
              <a:rPr lang="en-US" altLang="ko-KR" sz="1600" b="1" dirty="0" smtClean="0">
                <a:solidFill>
                  <a:schemeClr val="accent5"/>
                </a:solidFill>
                <a:latin typeface="Arial Black" pitchFamily="34" charset="0"/>
                <a:cs typeface="Arial" pitchFamily="34" charset="0"/>
              </a:rPr>
              <a:t>Team members</a:t>
            </a:r>
            <a:r>
              <a:rPr lang="en-US" altLang="ko-KR" sz="1400" b="1" dirty="0" smtClean="0">
                <a:solidFill>
                  <a:schemeClr val="accent5"/>
                </a:solidFill>
                <a:cs typeface="Arial" pitchFamily="34" charset="0"/>
              </a:rPr>
              <a:t> </a:t>
            </a:r>
            <a:endParaRPr lang="ko-KR" altLang="en-US" sz="1400" b="1" dirty="0">
              <a:solidFill>
                <a:schemeClr val="accent5"/>
              </a:solidFill>
              <a:cs typeface="Arial" pitchFamily="34" charset="0"/>
            </a:endParaRPr>
          </a:p>
        </p:txBody>
      </p:sp>
      <p:sp>
        <p:nvSpPr>
          <p:cNvPr id="21" name="Rectangle 20">
            <a:extLst>
              <a:ext uri="{FF2B5EF4-FFF2-40B4-BE49-F238E27FC236}">
                <a16:creationId xmlns:a16="http://schemas.microsoft.com/office/drawing/2014/main" xmlns="" id="{1BDE6DA5-CC1D-4AA1-8A29-E2A9D7556F18}"/>
              </a:ext>
            </a:extLst>
          </p:cNvPr>
          <p:cNvSpPr/>
          <p:nvPr/>
        </p:nvSpPr>
        <p:spPr>
          <a:xfrm>
            <a:off x="397585" y="0"/>
            <a:ext cx="2520000" cy="158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3" name="Rectangle 22">
            <a:extLst>
              <a:ext uri="{FF2B5EF4-FFF2-40B4-BE49-F238E27FC236}">
                <a16:creationId xmlns:a16="http://schemas.microsoft.com/office/drawing/2014/main" xmlns="" id="{F1D8D9BA-FF74-4D0B-8EA1-326AB1553EF9}"/>
              </a:ext>
            </a:extLst>
          </p:cNvPr>
          <p:cNvSpPr/>
          <p:nvPr/>
        </p:nvSpPr>
        <p:spPr>
          <a:xfrm>
            <a:off x="4175449" y="5957999"/>
            <a:ext cx="2520000" cy="8963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accent3"/>
              </a:solidFill>
            </a:endParaRPr>
          </a:p>
        </p:txBody>
      </p:sp>
      <p:pic>
        <p:nvPicPr>
          <p:cNvPr id="19" name="Picture Placeholder 18"/>
          <p:cNvPicPr>
            <a:picLocks noGrp="1" noChangeAspect="1"/>
          </p:cNvPicPr>
          <p:nvPr>
            <p:ph type="pic" idx="15"/>
          </p:nvPr>
        </p:nvPicPr>
        <p:blipFill>
          <a:blip r:embed="rId2">
            <a:extLst>
              <a:ext uri="{28A0092B-C50C-407E-A947-70E740481C1C}">
                <a14:useLocalDpi xmlns:a14="http://schemas.microsoft.com/office/drawing/2010/main" val="0"/>
              </a:ext>
            </a:extLst>
          </a:blip>
          <a:srcRect t="8685" b="8685"/>
          <a:stretch>
            <a:fillRect/>
          </a:stretch>
        </p:blipFill>
        <p:spPr/>
      </p:pic>
      <p:pic>
        <p:nvPicPr>
          <p:cNvPr id="10" name="Picture Placeholder 9"/>
          <p:cNvPicPr>
            <a:picLocks noGrp="1" noChangeAspect="1"/>
          </p:cNvPicPr>
          <p:nvPr>
            <p:ph type="pic" idx="12"/>
          </p:nvPr>
        </p:nvPicPr>
        <p:blipFill>
          <a:blip r:embed="rId3">
            <a:extLst>
              <a:ext uri="{28A0092B-C50C-407E-A947-70E740481C1C}">
                <a14:useLocalDpi xmlns:a14="http://schemas.microsoft.com/office/drawing/2010/main" val="0"/>
              </a:ext>
            </a:extLst>
          </a:blip>
          <a:srcRect t="10840" b="10840"/>
          <a:stretch>
            <a:fillRect/>
          </a:stretch>
        </p:blipFill>
        <p:spPr>
          <a:xfrm>
            <a:off x="3098800" y="1765300"/>
            <a:ext cx="2438400" cy="1909763"/>
          </a:xfrm>
        </p:spPr>
      </p:pic>
      <p:pic>
        <p:nvPicPr>
          <p:cNvPr id="20" name="Picture Placeholder 19"/>
          <p:cNvPicPr>
            <a:picLocks noGrp="1" noChangeAspect="1"/>
          </p:cNvPicPr>
          <p:nvPr>
            <p:ph type="pic" idx="13"/>
          </p:nvPr>
        </p:nvPicPr>
        <p:blipFill>
          <a:blip r:embed="rId4">
            <a:extLst>
              <a:ext uri="{28A0092B-C50C-407E-A947-70E740481C1C}">
                <a14:useLocalDpi xmlns:a14="http://schemas.microsoft.com/office/drawing/2010/main" val="0"/>
              </a:ext>
            </a:extLst>
          </a:blip>
          <a:srcRect t="753" b="753"/>
          <a:stretch>
            <a:fillRect/>
          </a:stretch>
        </p:blipFill>
        <p:spPr>
          <a:xfrm>
            <a:off x="5792788" y="1752600"/>
            <a:ext cx="2106612" cy="1922463"/>
          </a:xfrm>
        </p:spPr>
      </p:pic>
    </p:spTree>
    <p:extLst>
      <p:ext uri="{BB962C8B-B14F-4D97-AF65-F5344CB8AC3E}">
        <p14:creationId xmlns:p14="http://schemas.microsoft.com/office/powerpoint/2010/main" val="2111997620"/>
      </p:ext>
    </p:extLst>
  </p:cSld>
  <p:clrMapOvr>
    <a:masterClrMapping/>
  </p:clrMapOvr>
  <p:transition spd="slow">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75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75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0-#ppt_h/2"/>
                                          </p:val>
                                        </p:tav>
                                        <p:tav tm="100000">
                                          <p:val>
                                            <p:strVal val="#ppt_y"/>
                                          </p:val>
                                        </p:tav>
                                      </p:tavLst>
                                    </p:anim>
                                  </p:childTnLst>
                                </p:cTn>
                              </p:par>
                            </p:childTnLst>
                          </p:cTn>
                        </p:par>
                        <p:par>
                          <p:cTn id="13" fill="hold">
                            <p:stCondLst>
                              <p:cond delay="1250"/>
                            </p:stCondLst>
                            <p:childTnLst>
                              <p:par>
                                <p:cTn id="14" presetID="2" presetClass="entr" presetSubtype="8" fill="hold" grpId="0" nodeType="afterEffect">
                                  <p:stCondLst>
                                    <p:cond delay="75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0-#ppt_w/2"/>
                                          </p:val>
                                        </p:tav>
                                        <p:tav tm="100000">
                                          <p:val>
                                            <p:strVal val="#ppt_x"/>
                                          </p:val>
                                        </p:tav>
                                      </p:tavLst>
                                    </p:anim>
                                    <p:anim calcmode="lin" valueType="num">
                                      <p:cBhvr additive="base">
                                        <p:cTn id="17" dur="500" fill="hold"/>
                                        <p:tgtEl>
                                          <p:spTgt spid="12"/>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100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0-#ppt_w/2"/>
                                          </p:val>
                                        </p:tav>
                                        <p:tav tm="100000">
                                          <p:val>
                                            <p:strVal val="#ppt_x"/>
                                          </p:val>
                                        </p:tav>
                                      </p:tavLst>
                                    </p:anim>
                                    <p:anim calcmode="lin" valueType="num">
                                      <p:cBhvr additive="base">
                                        <p:cTn id="21" dur="500" fill="hold"/>
                                        <p:tgtEl>
                                          <p:spTgt spid="14"/>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125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0-#ppt_w/2"/>
                                          </p:val>
                                        </p:tav>
                                        <p:tav tm="100000">
                                          <p:val>
                                            <p:strVal val="#ppt_x"/>
                                          </p:val>
                                        </p:tav>
                                      </p:tavLst>
                                    </p:anim>
                                    <p:anim calcmode="lin" valueType="num">
                                      <p:cBhvr additive="base">
                                        <p:cTn id="25" dur="500" fill="hold"/>
                                        <p:tgtEl>
                                          <p:spTgt spid="17"/>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150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0-#ppt_w/2"/>
                                          </p:val>
                                        </p:tav>
                                        <p:tav tm="100000">
                                          <p:val>
                                            <p:strVal val="#ppt_x"/>
                                          </p:val>
                                        </p:tav>
                                      </p:tavLst>
                                    </p:anim>
                                    <p:anim calcmode="lin" valueType="num">
                                      <p:cBhvr additive="base">
                                        <p:cTn id="29"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7" grpId="0"/>
      <p:bldP spid="21" grpId="0" animBg="1"/>
      <p:bldP spid="2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8">
            <a:extLst>
              <a:ext uri="{FF2B5EF4-FFF2-40B4-BE49-F238E27FC236}">
                <a16:creationId xmlns:a16="http://schemas.microsoft.com/office/drawing/2014/main" xmlns="" id="{6C025F60-A8C7-4035-ADD2-49CFE4A7B8F4}"/>
              </a:ext>
            </a:extLst>
          </p:cNvPr>
          <p:cNvGrpSpPr/>
          <p:nvPr/>
        </p:nvGrpSpPr>
        <p:grpSpPr>
          <a:xfrm>
            <a:off x="7301255" y="983565"/>
            <a:ext cx="1080120" cy="116632"/>
            <a:chOff x="4031940" y="0"/>
            <a:chExt cx="1080120" cy="116632"/>
          </a:xfrm>
        </p:grpSpPr>
        <p:sp>
          <p:nvSpPr>
            <p:cNvPr id="15" name="Rectangle 19">
              <a:extLst>
                <a:ext uri="{FF2B5EF4-FFF2-40B4-BE49-F238E27FC236}">
                  <a16:creationId xmlns:a16="http://schemas.microsoft.com/office/drawing/2014/main" xmlns="" id="{D4D20C4D-9D29-4A79-95AA-65078E592E82}"/>
                </a:ext>
              </a:extLst>
            </p:cNvPr>
            <p:cNvSpPr/>
            <p:nvPr userDrawn="1"/>
          </p:nvSpPr>
          <p:spPr>
            <a:xfrm>
              <a:off x="4031940" y="0"/>
              <a:ext cx="1080120" cy="1166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Rectangle 20">
              <a:extLst>
                <a:ext uri="{FF2B5EF4-FFF2-40B4-BE49-F238E27FC236}">
                  <a16:creationId xmlns:a16="http://schemas.microsoft.com/office/drawing/2014/main" xmlns="" id="{4BFE09BC-3072-490B-A268-03AAE70B7323}"/>
                </a:ext>
              </a:extLst>
            </p:cNvPr>
            <p:cNvSpPr/>
            <p:nvPr userDrawn="1"/>
          </p:nvSpPr>
          <p:spPr>
            <a:xfrm>
              <a:off x="4572000" y="0"/>
              <a:ext cx="540000" cy="1166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1" name="Rectangle 20">
            <a:extLst>
              <a:ext uri="{FF2B5EF4-FFF2-40B4-BE49-F238E27FC236}">
                <a16:creationId xmlns:a16="http://schemas.microsoft.com/office/drawing/2014/main" xmlns="" id="{1BDE6DA5-CC1D-4AA1-8A29-E2A9D7556F18}"/>
              </a:ext>
            </a:extLst>
          </p:cNvPr>
          <p:cNvSpPr/>
          <p:nvPr/>
        </p:nvSpPr>
        <p:spPr>
          <a:xfrm>
            <a:off x="397585" y="0"/>
            <a:ext cx="2520000" cy="158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3" name="Rectangle 22">
            <a:extLst>
              <a:ext uri="{FF2B5EF4-FFF2-40B4-BE49-F238E27FC236}">
                <a16:creationId xmlns:a16="http://schemas.microsoft.com/office/drawing/2014/main" xmlns="" id="{F1D8D9BA-FF74-4D0B-8EA1-326AB1553EF9}"/>
              </a:ext>
            </a:extLst>
          </p:cNvPr>
          <p:cNvSpPr/>
          <p:nvPr/>
        </p:nvSpPr>
        <p:spPr>
          <a:xfrm>
            <a:off x="4175449" y="5957999"/>
            <a:ext cx="2520000" cy="8963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accent3"/>
              </a:solidFill>
            </a:endParaRPr>
          </a:p>
        </p:txBody>
      </p:sp>
      <p:sp>
        <p:nvSpPr>
          <p:cNvPr id="4" name="TextBox 3"/>
          <p:cNvSpPr txBox="1"/>
          <p:nvPr/>
        </p:nvSpPr>
        <p:spPr>
          <a:xfrm>
            <a:off x="4902049" y="337234"/>
            <a:ext cx="5878532" cy="646331"/>
          </a:xfrm>
          <a:prstGeom prst="rect">
            <a:avLst/>
          </a:prstGeom>
          <a:noFill/>
        </p:spPr>
        <p:txBody>
          <a:bodyPr wrap="none" rtlCol="0">
            <a:spAutoFit/>
          </a:bodyPr>
          <a:lstStyle/>
          <a:p>
            <a:r>
              <a:rPr lang="en-US" sz="3600" dirty="0" smtClean="0">
                <a:latin typeface="Berlin Sans FB Demi" pitchFamily="34" charset="0"/>
              </a:rPr>
              <a:t>The main aim of our project</a:t>
            </a:r>
            <a:endParaRPr lang="en-US" sz="3600" dirty="0">
              <a:latin typeface="Berlin Sans FB Demi" pitchFamily="34" charset="0"/>
            </a:endParaRPr>
          </a:p>
        </p:txBody>
      </p:sp>
      <p:sp>
        <p:nvSpPr>
          <p:cNvPr id="7" name="TextBox 6"/>
          <p:cNvSpPr txBox="1"/>
          <p:nvPr/>
        </p:nvSpPr>
        <p:spPr>
          <a:xfrm>
            <a:off x="2286000" y="2197100"/>
            <a:ext cx="7721600" cy="3046988"/>
          </a:xfrm>
          <a:prstGeom prst="rect">
            <a:avLst/>
          </a:prstGeom>
          <a:noFill/>
        </p:spPr>
        <p:txBody>
          <a:bodyPr wrap="square" rtlCol="0">
            <a:spAutoFit/>
          </a:bodyPr>
          <a:lstStyle/>
          <a:p>
            <a:pPr algn="just"/>
            <a:r>
              <a:rPr lang="en-US" sz="2400" dirty="0" smtClean="0"/>
              <a:t>Our online education platform streamlines </a:t>
            </a:r>
            <a:r>
              <a:rPr lang="en-US" sz="2400" dirty="0"/>
              <a:t>education with roles for admins, teachers, and students. Admins manage users, log trails, and system data. Teachers create classes, upload materials, and communicate. Students sign up, engage with quizzes, download materials, and connect with peers and teachers, fostering a collaborative and efficient virtual learning environment.</a:t>
            </a:r>
          </a:p>
        </p:txBody>
      </p:sp>
    </p:spTree>
    <p:extLst>
      <p:ext uri="{BB962C8B-B14F-4D97-AF65-F5344CB8AC3E}">
        <p14:creationId xmlns:p14="http://schemas.microsoft.com/office/powerpoint/2010/main" val="3837080242"/>
      </p:ext>
    </p:extLst>
  </p:cSld>
  <p:clrMapOvr>
    <a:masterClrMapping/>
  </p:clrMapOvr>
  <p:transition spd="slow">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75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75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0-#ppt_h/2"/>
                                          </p:val>
                                        </p:tav>
                                        <p:tav tm="100000">
                                          <p:val>
                                            <p:strVal val="#ppt_y"/>
                                          </p:val>
                                        </p:tav>
                                      </p:tavLst>
                                    </p:anim>
                                  </p:childTnLst>
                                </p:cTn>
                              </p:par>
                              <p:par>
                                <p:cTn id="13" presetID="2" presetClass="entr" presetSubtype="8" fill="hold" nodeType="withEffect">
                                  <p:stCondLst>
                                    <p:cond delay="10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xmlns="" id="{CD7E11C6-BBF7-4C68-9E52-B8B934809E6F}"/>
              </a:ext>
            </a:extLst>
          </p:cNvPr>
          <p:cNvSpPr txBox="1"/>
          <p:nvPr/>
        </p:nvSpPr>
        <p:spPr>
          <a:xfrm>
            <a:off x="1745849" y="969882"/>
            <a:ext cx="8837818" cy="584775"/>
          </a:xfrm>
          <a:prstGeom prst="rect">
            <a:avLst/>
          </a:prstGeom>
          <a:solidFill>
            <a:schemeClr val="bg1"/>
          </a:solidFill>
        </p:spPr>
        <p:txBody>
          <a:bodyPr wrap="square" rtlCol="0" anchor="ctr">
            <a:spAutoFit/>
          </a:bodyPr>
          <a:lstStyle/>
          <a:p>
            <a:pPr algn="r"/>
            <a:r>
              <a:rPr lang="en-US" altLang="ko-KR" sz="3200" b="1" dirty="0" smtClean="0">
                <a:solidFill>
                  <a:schemeClr val="accent1"/>
                </a:solidFill>
                <a:cs typeface="Arial" pitchFamily="34" charset="0"/>
              </a:rPr>
              <a:t>Technology stack we will use in our system </a:t>
            </a:r>
            <a:endParaRPr lang="ko-KR" altLang="en-US" sz="3200" b="1" dirty="0">
              <a:solidFill>
                <a:schemeClr val="accent1"/>
              </a:solidFill>
              <a:cs typeface="Arial" pitchFamily="34" charset="0"/>
            </a:endParaRPr>
          </a:p>
        </p:txBody>
      </p:sp>
      <p:sp>
        <p:nvSpPr>
          <p:cNvPr id="44" name="TextBox 43">
            <a:extLst>
              <a:ext uri="{FF2B5EF4-FFF2-40B4-BE49-F238E27FC236}">
                <a16:creationId xmlns:a16="http://schemas.microsoft.com/office/drawing/2014/main" xmlns="" id="{71B96EF9-3626-47B1-A8D0-EE3F7B83F272}"/>
              </a:ext>
            </a:extLst>
          </p:cNvPr>
          <p:cNvSpPr txBox="1"/>
          <p:nvPr/>
        </p:nvSpPr>
        <p:spPr>
          <a:xfrm>
            <a:off x="1872849" y="969882"/>
            <a:ext cx="3682529"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 </a:t>
            </a:r>
            <a:endParaRPr lang="ko-KR" altLang="en-US" sz="1200" dirty="0">
              <a:solidFill>
                <a:schemeClr val="tx1">
                  <a:lumMod val="75000"/>
                  <a:lumOff val="25000"/>
                </a:schemeClr>
              </a:solidFill>
              <a:cs typeface="Arial" pitchFamily="34" charset="0"/>
            </a:endParaRPr>
          </a:p>
        </p:txBody>
      </p:sp>
      <p:grpSp>
        <p:nvGrpSpPr>
          <p:cNvPr id="31" name="Graphic 14">
            <a:extLst>
              <a:ext uri="{FF2B5EF4-FFF2-40B4-BE49-F238E27FC236}">
                <a16:creationId xmlns:a16="http://schemas.microsoft.com/office/drawing/2014/main" xmlns="" id="{D2AD6829-C066-4A27-AA7F-CF30CFB19011}"/>
              </a:ext>
            </a:extLst>
          </p:cNvPr>
          <p:cNvGrpSpPr/>
          <p:nvPr/>
        </p:nvGrpSpPr>
        <p:grpSpPr>
          <a:xfrm>
            <a:off x="1229073" y="4226156"/>
            <a:ext cx="2500493" cy="1961762"/>
            <a:chOff x="2444748" y="555045"/>
            <a:chExt cx="7282048" cy="5727454"/>
          </a:xfrm>
        </p:grpSpPr>
        <p:sp>
          <p:nvSpPr>
            <p:cNvPr id="32" name="Freeform: Shape 123">
              <a:extLst>
                <a:ext uri="{FF2B5EF4-FFF2-40B4-BE49-F238E27FC236}">
                  <a16:creationId xmlns:a16="http://schemas.microsoft.com/office/drawing/2014/main" xmlns="" id="{8B270E60-F317-4260-887E-2C3B72CF13B3}"/>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33" name="Freeform: Shape 124">
              <a:extLst>
                <a:ext uri="{FF2B5EF4-FFF2-40B4-BE49-F238E27FC236}">
                  <a16:creationId xmlns:a16="http://schemas.microsoft.com/office/drawing/2014/main" xmlns="" id="{2597E288-AFB0-4DC0-B15C-9A38D4C857EB}"/>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34" name="Freeform: Shape 125">
              <a:extLst>
                <a:ext uri="{FF2B5EF4-FFF2-40B4-BE49-F238E27FC236}">
                  <a16:creationId xmlns:a16="http://schemas.microsoft.com/office/drawing/2014/main" xmlns="" id="{06788462-CF69-4BC0-BADE-A79207550CA6}"/>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35" name="Freeform: Shape 126">
              <a:extLst>
                <a:ext uri="{FF2B5EF4-FFF2-40B4-BE49-F238E27FC236}">
                  <a16:creationId xmlns:a16="http://schemas.microsoft.com/office/drawing/2014/main" xmlns="" id="{CDA7E767-8A30-4B53-BCFE-4754E751C3F4}"/>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36" name="Freeform: Shape 127">
              <a:extLst>
                <a:ext uri="{FF2B5EF4-FFF2-40B4-BE49-F238E27FC236}">
                  <a16:creationId xmlns:a16="http://schemas.microsoft.com/office/drawing/2014/main" xmlns="" id="{997AFB54-400E-4F75-9354-759CCD213E57}"/>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37" name="Freeform: Shape 128">
              <a:extLst>
                <a:ext uri="{FF2B5EF4-FFF2-40B4-BE49-F238E27FC236}">
                  <a16:creationId xmlns:a16="http://schemas.microsoft.com/office/drawing/2014/main" xmlns="" id="{D4B78180-9CAE-4BD9-B3D2-1480F6B2AFC1}"/>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38" name="Freeform: Shape 129">
              <a:extLst>
                <a:ext uri="{FF2B5EF4-FFF2-40B4-BE49-F238E27FC236}">
                  <a16:creationId xmlns:a16="http://schemas.microsoft.com/office/drawing/2014/main" xmlns="" id="{28A00681-9826-4FCF-B5A7-70A5B90879A1}"/>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39" name="Freeform: Shape 130">
              <a:extLst>
                <a:ext uri="{FF2B5EF4-FFF2-40B4-BE49-F238E27FC236}">
                  <a16:creationId xmlns:a16="http://schemas.microsoft.com/office/drawing/2014/main" xmlns="" id="{0CE92C5E-C106-47BE-BF74-8421FCEC6E6B}"/>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TextBox 1"/>
          <p:cNvSpPr txBox="1"/>
          <p:nvPr/>
        </p:nvSpPr>
        <p:spPr>
          <a:xfrm>
            <a:off x="4413694" y="1853168"/>
            <a:ext cx="6267006" cy="1369606"/>
          </a:xfrm>
          <a:prstGeom prst="rect">
            <a:avLst/>
          </a:prstGeom>
          <a:noFill/>
        </p:spPr>
        <p:txBody>
          <a:bodyPr wrap="square" rtlCol="0">
            <a:spAutoFit/>
          </a:bodyPr>
          <a:lstStyle/>
          <a:p>
            <a:r>
              <a:rPr lang="en-US" dirty="0" smtClean="0"/>
              <a:t>Programming Language we will use in our project :</a:t>
            </a:r>
          </a:p>
          <a:p>
            <a:endParaRPr lang="en-US" sz="1100" dirty="0" smtClean="0"/>
          </a:p>
          <a:p>
            <a:r>
              <a:rPr lang="en-US" dirty="0"/>
              <a:t>	</a:t>
            </a:r>
            <a:r>
              <a:rPr lang="en-US" dirty="0" smtClean="0"/>
              <a:t>	1. HTML, CSS, JAVASCRIPT(Frontend)</a:t>
            </a:r>
          </a:p>
          <a:p>
            <a:r>
              <a:rPr lang="en-US" dirty="0" smtClean="0"/>
              <a:t> </a:t>
            </a:r>
            <a:r>
              <a:rPr lang="en-US" dirty="0"/>
              <a:t>	</a:t>
            </a:r>
            <a:r>
              <a:rPr lang="en-US" dirty="0" smtClean="0"/>
              <a:t>	2. PHP   (Backend as a Service)</a:t>
            </a:r>
          </a:p>
          <a:p>
            <a:r>
              <a:rPr lang="en-US" dirty="0"/>
              <a:t>	</a:t>
            </a:r>
            <a:r>
              <a:rPr lang="en-US" dirty="0" smtClean="0"/>
              <a:t>	3. MySQL (Relational Database)</a:t>
            </a:r>
            <a:endParaRPr lang="en-US" dirty="0"/>
          </a:p>
        </p:txBody>
      </p:sp>
      <p:sp>
        <p:nvSpPr>
          <p:cNvPr id="4" name="TextBox 3"/>
          <p:cNvSpPr txBox="1"/>
          <p:nvPr/>
        </p:nvSpPr>
        <p:spPr>
          <a:xfrm>
            <a:off x="4504046" y="3856824"/>
            <a:ext cx="6176654" cy="2215991"/>
          </a:xfrm>
          <a:prstGeom prst="rect">
            <a:avLst/>
          </a:prstGeom>
          <a:noFill/>
        </p:spPr>
        <p:txBody>
          <a:bodyPr wrap="square" rtlCol="0">
            <a:spAutoFit/>
          </a:bodyPr>
          <a:lstStyle/>
          <a:p>
            <a:r>
              <a:rPr lang="en-US" dirty="0" smtClean="0"/>
              <a:t>Software :</a:t>
            </a:r>
          </a:p>
          <a:p>
            <a:endParaRPr lang="en-US" sz="1100" dirty="0"/>
          </a:p>
          <a:p>
            <a:r>
              <a:rPr lang="en-US" dirty="0" smtClean="0"/>
              <a:t>		1. VS Code (as editor)</a:t>
            </a:r>
          </a:p>
          <a:p>
            <a:r>
              <a:rPr lang="en-US" dirty="0"/>
              <a:t>	</a:t>
            </a:r>
            <a:r>
              <a:rPr lang="en-US" dirty="0" smtClean="0"/>
              <a:t>	2. </a:t>
            </a:r>
            <a:r>
              <a:rPr lang="en-US" dirty="0" err="1" smtClean="0"/>
              <a:t>Git</a:t>
            </a:r>
            <a:r>
              <a:rPr lang="en-US" dirty="0" smtClean="0"/>
              <a:t> and </a:t>
            </a:r>
            <a:r>
              <a:rPr lang="en-US" dirty="0" err="1" smtClean="0"/>
              <a:t>Github</a:t>
            </a:r>
            <a:r>
              <a:rPr lang="en-US" dirty="0" smtClean="0"/>
              <a:t> (For version control)</a:t>
            </a:r>
          </a:p>
          <a:p>
            <a:r>
              <a:rPr lang="en-US" dirty="0"/>
              <a:t>	</a:t>
            </a:r>
            <a:r>
              <a:rPr lang="en-US" dirty="0" smtClean="0"/>
              <a:t>	3. </a:t>
            </a:r>
            <a:r>
              <a:rPr lang="en-US" dirty="0" err="1" smtClean="0"/>
              <a:t>Xampp</a:t>
            </a:r>
            <a:r>
              <a:rPr lang="en-US" dirty="0" smtClean="0"/>
              <a:t> (Control panel)</a:t>
            </a:r>
          </a:p>
          <a:p>
            <a:r>
              <a:rPr lang="en-US" dirty="0"/>
              <a:t>	</a:t>
            </a:r>
            <a:r>
              <a:rPr lang="en-US" dirty="0" smtClean="0"/>
              <a:t>	4. Apache (local web server)</a:t>
            </a:r>
          </a:p>
          <a:p>
            <a:r>
              <a:rPr lang="en-US" dirty="0"/>
              <a:t>	</a:t>
            </a:r>
            <a:r>
              <a:rPr lang="en-US" dirty="0" smtClean="0"/>
              <a:t>	5. </a:t>
            </a:r>
            <a:r>
              <a:rPr lang="en-US" dirty="0" err="1" smtClean="0"/>
              <a:t>Figma</a:t>
            </a:r>
            <a:r>
              <a:rPr lang="en-US" dirty="0" smtClean="0"/>
              <a:t>   (For UI/UX design)</a:t>
            </a:r>
          </a:p>
          <a:p>
            <a:r>
              <a:rPr lang="en-US" dirty="0"/>
              <a:t>	</a:t>
            </a:r>
            <a:r>
              <a:rPr lang="en-US" dirty="0" smtClean="0"/>
              <a:t>	6. Browser (Google Chrome)</a:t>
            </a:r>
            <a:endParaRPr lang="en-US" dirty="0"/>
          </a:p>
        </p:txBody>
      </p:sp>
    </p:spTree>
    <p:extLst>
      <p:ext uri="{BB962C8B-B14F-4D97-AF65-F5344CB8AC3E}">
        <p14:creationId xmlns:p14="http://schemas.microsoft.com/office/powerpoint/2010/main" val="12055777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1CFB9E2B-F6E2-4F5C-9D9F-9F25EACFB16C}"/>
              </a:ext>
            </a:extLst>
          </p:cNvPr>
          <p:cNvSpPr/>
          <p:nvPr/>
        </p:nvSpPr>
        <p:spPr>
          <a:xfrm>
            <a:off x="0" y="2672858"/>
            <a:ext cx="3064747" cy="29246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xmlns="" id="{B7DC76FF-236C-45B3-8A46-16212FF67F0C}"/>
              </a:ext>
            </a:extLst>
          </p:cNvPr>
          <p:cNvSpPr txBox="1"/>
          <p:nvPr/>
        </p:nvSpPr>
        <p:spPr>
          <a:xfrm>
            <a:off x="300162" y="3596568"/>
            <a:ext cx="2469103" cy="1077218"/>
          </a:xfrm>
          <a:prstGeom prst="rect">
            <a:avLst/>
          </a:prstGeom>
          <a:noFill/>
        </p:spPr>
        <p:txBody>
          <a:bodyPr wrap="square" rtlCol="0" anchor="ctr">
            <a:spAutoFit/>
          </a:bodyPr>
          <a:lstStyle/>
          <a:p>
            <a:pPr algn="just"/>
            <a:r>
              <a:rPr lang="en-US" sz="1600" dirty="0">
                <a:solidFill>
                  <a:schemeClr val="bg1"/>
                </a:solidFill>
                <a:latin typeface="+mj-lt"/>
              </a:rPr>
              <a:t>This system also has a responsive design compatible with mobile </a:t>
            </a:r>
            <a:r>
              <a:rPr lang="en-US" sz="1600" dirty="0" smtClean="0">
                <a:solidFill>
                  <a:schemeClr val="bg1"/>
                </a:solidFill>
                <a:latin typeface="+mj-lt"/>
              </a:rPr>
              <a:t>devices and others</a:t>
            </a:r>
            <a:r>
              <a:rPr lang="en-US" sz="1600" dirty="0" smtClean="0"/>
              <a:t>.</a:t>
            </a:r>
            <a:r>
              <a:rPr lang="en-US" sz="1600" dirty="0"/>
              <a:t> </a:t>
            </a:r>
            <a:endParaRPr lang="ko-KR" altLang="en-US" sz="1600" dirty="0">
              <a:solidFill>
                <a:schemeClr val="bg1"/>
              </a:solidFill>
              <a:cs typeface="Arial" pitchFamily="34" charset="0"/>
            </a:endParaRPr>
          </a:p>
        </p:txBody>
      </p:sp>
      <p:sp>
        <p:nvSpPr>
          <p:cNvPr id="43" name="TextBox 42">
            <a:extLst>
              <a:ext uri="{FF2B5EF4-FFF2-40B4-BE49-F238E27FC236}">
                <a16:creationId xmlns:a16="http://schemas.microsoft.com/office/drawing/2014/main" xmlns="" id="{CD7E11C6-BBF7-4C68-9E52-B8B934809E6F}"/>
              </a:ext>
            </a:extLst>
          </p:cNvPr>
          <p:cNvSpPr txBox="1"/>
          <p:nvPr/>
        </p:nvSpPr>
        <p:spPr>
          <a:xfrm>
            <a:off x="1229073" y="820762"/>
            <a:ext cx="4308125" cy="769441"/>
          </a:xfrm>
          <a:prstGeom prst="rect">
            <a:avLst/>
          </a:prstGeom>
          <a:solidFill>
            <a:schemeClr val="bg1"/>
          </a:solidFill>
        </p:spPr>
        <p:txBody>
          <a:bodyPr wrap="square" rtlCol="0" anchor="ctr">
            <a:spAutoFit/>
          </a:bodyPr>
          <a:lstStyle/>
          <a:p>
            <a:pPr algn="r"/>
            <a:r>
              <a:rPr lang="en-US" altLang="ko-KR" sz="4400" b="1" dirty="0" err="1" smtClean="0">
                <a:solidFill>
                  <a:schemeClr val="accent1"/>
                </a:solidFill>
                <a:cs typeface="Arial" pitchFamily="34" charset="0"/>
              </a:rPr>
              <a:t>Responsivness</a:t>
            </a:r>
            <a:r>
              <a:rPr lang="en-US" altLang="ko-KR" sz="4400" b="1" dirty="0" smtClean="0">
                <a:solidFill>
                  <a:schemeClr val="accent1"/>
                </a:solidFill>
                <a:cs typeface="Arial" pitchFamily="34" charset="0"/>
              </a:rPr>
              <a:t> </a:t>
            </a:r>
            <a:endParaRPr lang="ko-KR" altLang="en-US" sz="4400" b="1" dirty="0">
              <a:solidFill>
                <a:schemeClr val="accent1"/>
              </a:solidFill>
              <a:cs typeface="Arial" pitchFamily="34" charset="0"/>
            </a:endParaRPr>
          </a:p>
        </p:txBody>
      </p:sp>
      <p:sp>
        <p:nvSpPr>
          <p:cNvPr id="44" name="TextBox 43">
            <a:extLst>
              <a:ext uri="{FF2B5EF4-FFF2-40B4-BE49-F238E27FC236}">
                <a16:creationId xmlns:a16="http://schemas.microsoft.com/office/drawing/2014/main" xmlns="" id="{71B96EF9-3626-47B1-A8D0-EE3F7B83F272}"/>
              </a:ext>
            </a:extLst>
          </p:cNvPr>
          <p:cNvSpPr txBox="1"/>
          <p:nvPr/>
        </p:nvSpPr>
        <p:spPr>
          <a:xfrm>
            <a:off x="1432082" y="1019686"/>
            <a:ext cx="3682529"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 </a:t>
            </a:r>
            <a:endParaRPr lang="ko-KR" altLang="en-US" sz="1200" dirty="0">
              <a:solidFill>
                <a:schemeClr val="tx1">
                  <a:lumMod val="75000"/>
                  <a:lumOff val="25000"/>
                </a:schemeClr>
              </a:solidFill>
              <a:cs typeface="Arial" pitchFamily="34" charset="0"/>
            </a:endParaRPr>
          </a:p>
        </p:txBody>
      </p:sp>
      <p:grpSp>
        <p:nvGrpSpPr>
          <p:cNvPr id="10" name="Group 9">
            <a:extLst>
              <a:ext uri="{FF2B5EF4-FFF2-40B4-BE49-F238E27FC236}">
                <a16:creationId xmlns:a16="http://schemas.microsoft.com/office/drawing/2014/main" xmlns="" id="{1B42EE30-A42B-4866-B20F-9706DE4579FF}"/>
              </a:ext>
            </a:extLst>
          </p:cNvPr>
          <p:cNvGrpSpPr/>
          <p:nvPr/>
        </p:nvGrpSpPr>
        <p:grpSpPr>
          <a:xfrm>
            <a:off x="3273346" y="2672859"/>
            <a:ext cx="3220608" cy="1910842"/>
            <a:chOff x="2591472" y="4529905"/>
            <a:chExt cx="2892231" cy="1391027"/>
          </a:xfrm>
        </p:grpSpPr>
        <p:grpSp>
          <p:nvGrpSpPr>
            <p:cNvPr id="11" name="Group 10">
              <a:extLst>
                <a:ext uri="{FF2B5EF4-FFF2-40B4-BE49-F238E27FC236}">
                  <a16:creationId xmlns:a16="http://schemas.microsoft.com/office/drawing/2014/main" xmlns="" id="{09D6BE70-5A82-4002-A5DA-6275E505B8FE}"/>
                </a:ext>
              </a:extLst>
            </p:cNvPr>
            <p:cNvGrpSpPr/>
            <p:nvPr userDrawn="1"/>
          </p:nvGrpSpPr>
          <p:grpSpPr>
            <a:xfrm>
              <a:off x="2591472" y="4529905"/>
              <a:ext cx="2513902" cy="1391026"/>
              <a:chOff x="1618104" y="4774278"/>
              <a:chExt cx="2513902" cy="1391026"/>
            </a:xfrm>
          </p:grpSpPr>
          <p:sp>
            <p:nvSpPr>
              <p:cNvPr id="24" name="Rectangle 23">
                <a:extLst>
                  <a:ext uri="{FF2B5EF4-FFF2-40B4-BE49-F238E27FC236}">
                    <a16:creationId xmlns:a16="http://schemas.microsoft.com/office/drawing/2014/main" xmlns="" id="{41781102-5FDF-466D-9E31-D3FF6DDFB2EF}"/>
                  </a:ext>
                </a:extLst>
              </p:cNvPr>
              <p:cNvSpPr/>
              <p:nvPr userDrawn="1"/>
            </p:nvSpPr>
            <p:spPr>
              <a:xfrm>
                <a:off x="1919176" y="4818888"/>
                <a:ext cx="1881566" cy="1170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5" name="Group 24">
                <a:extLst>
                  <a:ext uri="{FF2B5EF4-FFF2-40B4-BE49-F238E27FC236}">
                    <a16:creationId xmlns:a16="http://schemas.microsoft.com/office/drawing/2014/main" xmlns="" id="{B2063203-E479-4FBB-94B9-1E8B17D57272}"/>
                  </a:ext>
                </a:extLst>
              </p:cNvPr>
              <p:cNvGrpSpPr/>
              <p:nvPr userDrawn="1"/>
            </p:nvGrpSpPr>
            <p:grpSpPr>
              <a:xfrm>
                <a:off x="1618104" y="4774278"/>
                <a:ext cx="2513902" cy="1391026"/>
                <a:chOff x="395536" y="2564904"/>
                <a:chExt cx="4749925" cy="2628292"/>
              </a:xfrm>
              <a:solidFill>
                <a:schemeClr val="tx1"/>
              </a:solidFill>
            </p:grpSpPr>
            <p:grpSp>
              <p:nvGrpSpPr>
                <p:cNvPr id="26" name="Group 25">
                  <a:extLst>
                    <a:ext uri="{FF2B5EF4-FFF2-40B4-BE49-F238E27FC236}">
                      <a16:creationId xmlns:a16="http://schemas.microsoft.com/office/drawing/2014/main" xmlns="" id="{CADF692C-AD65-4349-A87E-184DEA887D64}"/>
                    </a:ext>
                  </a:extLst>
                </p:cNvPr>
                <p:cNvGrpSpPr/>
                <p:nvPr userDrawn="1"/>
              </p:nvGrpSpPr>
              <p:grpSpPr>
                <a:xfrm>
                  <a:off x="395536" y="2564904"/>
                  <a:ext cx="4749925" cy="2628292"/>
                  <a:chOff x="395536" y="2204864"/>
                  <a:chExt cx="5400600" cy="2988332"/>
                </a:xfrm>
                <a:grpFill/>
              </p:grpSpPr>
              <p:sp>
                <p:nvSpPr>
                  <p:cNvPr id="28" name="Rounded Rectangle 3">
                    <a:extLst>
                      <a:ext uri="{FF2B5EF4-FFF2-40B4-BE49-F238E27FC236}">
                        <a16:creationId xmlns:a16="http://schemas.microsoft.com/office/drawing/2014/main" xmlns="" id="{1FEDC43C-C2A1-4A02-AB55-28E6752D828D}"/>
                      </a:ext>
                    </a:extLst>
                  </p:cNvPr>
                  <p:cNvSpPr/>
                  <p:nvPr userDrawn="1"/>
                </p:nvSpPr>
                <p:spPr>
                  <a:xfrm>
                    <a:off x="971600" y="2204864"/>
                    <a:ext cx="4248472" cy="2736304"/>
                  </a:xfrm>
                  <a:custGeom>
                    <a:avLst/>
                    <a:gdLst/>
                    <a:ahLst/>
                    <a:cxnLst/>
                    <a:rect l="l" t="t" r="r" b="b"/>
                    <a:pathLst>
                      <a:path w="4248472" h="2736304">
                        <a:moveTo>
                          <a:pt x="144016" y="144016"/>
                        </a:moveTo>
                        <a:lnTo>
                          <a:pt x="144016" y="2520280"/>
                        </a:lnTo>
                        <a:lnTo>
                          <a:pt x="4104456" y="2520280"/>
                        </a:lnTo>
                        <a:lnTo>
                          <a:pt x="4104456" y="144016"/>
                        </a:lnTo>
                        <a:close/>
                        <a:moveTo>
                          <a:pt x="119332" y="0"/>
                        </a:moveTo>
                        <a:lnTo>
                          <a:pt x="4129140" y="0"/>
                        </a:lnTo>
                        <a:cubicBezTo>
                          <a:pt x="4195045" y="0"/>
                          <a:pt x="4248472" y="53427"/>
                          <a:pt x="4248472" y="119332"/>
                        </a:cubicBezTo>
                        <a:lnTo>
                          <a:pt x="4248472" y="2736304"/>
                        </a:lnTo>
                        <a:lnTo>
                          <a:pt x="0" y="2736304"/>
                        </a:lnTo>
                        <a:lnTo>
                          <a:pt x="0" y="119332"/>
                        </a:lnTo>
                        <a:cubicBezTo>
                          <a:pt x="0" y="53427"/>
                          <a:pt x="53427" y="0"/>
                          <a:pt x="119332" y="0"/>
                        </a:cubicBezTo>
                        <a:close/>
                      </a:path>
                    </a:pathLst>
                  </a:cu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p>
                </p:txBody>
              </p:sp>
              <p:sp>
                <p:nvSpPr>
                  <p:cNvPr id="29" name="Rectangle 28">
                    <a:extLst>
                      <a:ext uri="{FF2B5EF4-FFF2-40B4-BE49-F238E27FC236}">
                        <a16:creationId xmlns:a16="http://schemas.microsoft.com/office/drawing/2014/main" xmlns="" id="{5B122836-F252-41F9-BF46-002961EAFF59}"/>
                      </a:ext>
                    </a:extLst>
                  </p:cNvPr>
                  <p:cNvSpPr/>
                  <p:nvPr userDrawn="1"/>
                </p:nvSpPr>
                <p:spPr>
                  <a:xfrm>
                    <a:off x="395536" y="4941168"/>
                    <a:ext cx="5400600" cy="144016"/>
                  </a:xfrm>
                  <a:prstGeom prst="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p>
                </p:txBody>
              </p:sp>
              <p:sp>
                <p:nvSpPr>
                  <p:cNvPr id="30" name="Trapezoid 29">
                    <a:extLst>
                      <a:ext uri="{FF2B5EF4-FFF2-40B4-BE49-F238E27FC236}">
                        <a16:creationId xmlns:a16="http://schemas.microsoft.com/office/drawing/2014/main" xmlns="" id="{941EDD9A-22C7-496E-96E5-8C9C9553B2DB}"/>
                      </a:ext>
                    </a:extLst>
                  </p:cNvPr>
                  <p:cNvSpPr/>
                  <p:nvPr userDrawn="1"/>
                </p:nvSpPr>
                <p:spPr>
                  <a:xfrm rot="10800000">
                    <a:off x="395536" y="5085184"/>
                    <a:ext cx="5400600" cy="108012"/>
                  </a:xfrm>
                  <a:prstGeom prst="trapezoid">
                    <a:avLst>
                      <a:gd name="adj" fmla="val 129851"/>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p>
                </p:txBody>
              </p:sp>
            </p:grpSp>
            <p:sp>
              <p:nvSpPr>
                <p:cNvPr id="27" name="Rectangle 26">
                  <a:extLst>
                    <a:ext uri="{FF2B5EF4-FFF2-40B4-BE49-F238E27FC236}">
                      <a16:creationId xmlns:a16="http://schemas.microsoft.com/office/drawing/2014/main" xmlns="" id="{D3685D6D-AE86-403C-9FF2-5DA25DA7CFF6}"/>
                    </a:ext>
                  </a:extLst>
                </p:cNvPr>
                <p:cNvSpPr/>
                <p:nvPr userDrawn="1"/>
              </p:nvSpPr>
              <p:spPr>
                <a:xfrm>
                  <a:off x="2518470" y="5009698"/>
                  <a:ext cx="504056" cy="45719"/>
                </a:xfrm>
                <a:prstGeom prst="rect">
                  <a:avLst/>
                </a:prstGeom>
                <a:solidFill>
                  <a:schemeClr val="tx1">
                    <a:lumMod val="75000"/>
                    <a:lumOff val="2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p>
              </p:txBody>
            </p:sp>
          </p:grpSp>
        </p:grpSp>
        <p:grpSp>
          <p:nvGrpSpPr>
            <p:cNvPr id="12" name="Group 11">
              <a:extLst>
                <a:ext uri="{FF2B5EF4-FFF2-40B4-BE49-F238E27FC236}">
                  <a16:creationId xmlns:a16="http://schemas.microsoft.com/office/drawing/2014/main" xmlns="" id="{D04C87E3-7B45-4327-B569-14DD46157C79}"/>
                </a:ext>
              </a:extLst>
            </p:cNvPr>
            <p:cNvGrpSpPr/>
            <p:nvPr userDrawn="1"/>
          </p:nvGrpSpPr>
          <p:grpSpPr>
            <a:xfrm>
              <a:off x="4346521" y="4706362"/>
              <a:ext cx="981407" cy="1214570"/>
              <a:chOff x="-1940789" y="4697306"/>
              <a:chExt cx="981407" cy="1214570"/>
            </a:xfrm>
          </p:grpSpPr>
          <p:sp>
            <p:nvSpPr>
              <p:cNvPr id="20" name="Rectangle 19">
                <a:extLst>
                  <a:ext uri="{FF2B5EF4-FFF2-40B4-BE49-F238E27FC236}">
                    <a16:creationId xmlns:a16="http://schemas.microsoft.com/office/drawing/2014/main" xmlns="" id="{5D7F0DC5-A911-47D1-93BD-581A9D3F55E0}"/>
                  </a:ext>
                </a:extLst>
              </p:cNvPr>
              <p:cNvSpPr/>
              <p:nvPr userDrawn="1"/>
            </p:nvSpPr>
            <p:spPr>
              <a:xfrm>
                <a:off x="-1881566" y="4758350"/>
                <a:ext cx="866582" cy="11249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1" name="Group 20">
                <a:extLst>
                  <a:ext uri="{FF2B5EF4-FFF2-40B4-BE49-F238E27FC236}">
                    <a16:creationId xmlns:a16="http://schemas.microsoft.com/office/drawing/2014/main" xmlns="" id="{DB53258C-7212-45AE-A0B7-DB064C038105}"/>
                  </a:ext>
                </a:extLst>
              </p:cNvPr>
              <p:cNvGrpSpPr/>
              <p:nvPr userDrawn="1"/>
            </p:nvGrpSpPr>
            <p:grpSpPr>
              <a:xfrm>
                <a:off x="-1940789" y="4697306"/>
                <a:ext cx="981407" cy="1214570"/>
                <a:chOff x="7452320" y="1988840"/>
                <a:chExt cx="1512168" cy="2088232"/>
              </a:xfrm>
            </p:grpSpPr>
            <p:sp>
              <p:nvSpPr>
                <p:cNvPr id="22" name="Rounded Rectangle 1">
                  <a:extLst>
                    <a:ext uri="{FF2B5EF4-FFF2-40B4-BE49-F238E27FC236}">
                      <a16:creationId xmlns:a16="http://schemas.microsoft.com/office/drawing/2014/main" xmlns="" id="{1148B585-5C26-4701-928B-D6DD3B946408}"/>
                    </a:ext>
                  </a:extLst>
                </p:cNvPr>
                <p:cNvSpPr/>
                <p:nvPr userDrawn="1"/>
              </p:nvSpPr>
              <p:spPr>
                <a:xfrm>
                  <a:off x="7452320" y="1988840"/>
                  <a:ext cx="1512168" cy="2088232"/>
                </a:xfrm>
                <a:custGeom>
                  <a:avLst/>
                  <a:gdLst/>
                  <a:ahLst/>
                  <a:cxnLst/>
                  <a:rect l="l" t="t" r="r" b="b"/>
                  <a:pathLst>
                    <a:path w="1512168" h="2088232">
                      <a:moveTo>
                        <a:pt x="167516" y="181585"/>
                      </a:moveTo>
                      <a:lnTo>
                        <a:pt x="167516" y="1906647"/>
                      </a:lnTo>
                      <a:lnTo>
                        <a:pt x="1344652" y="1906647"/>
                      </a:lnTo>
                      <a:lnTo>
                        <a:pt x="1344652" y="181585"/>
                      </a:lnTo>
                      <a:close/>
                      <a:moveTo>
                        <a:pt x="90110" y="0"/>
                      </a:moveTo>
                      <a:lnTo>
                        <a:pt x="1422058" y="0"/>
                      </a:lnTo>
                      <a:cubicBezTo>
                        <a:pt x="1471824" y="0"/>
                        <a:pt x="1512168" y="40344"/>
                        <a:pt x="1512168" y="90110"/>
                      </a:cubicBezTo>
                      <a:lnTo>
                        <a:pt x="1512168" y="1998122"/>
                      </a:lnTo>
                      <a:cubicBezTo>
                        <a:pt x="1512168" y="2047888"/>
                        <a:pt x="1471824" y="2088232"/>
                        <a:pt x="1422058" y="2088232"/>
                      </a:cubicBezTo>
                      <a:lnTo>
                        <a:pt x="90110" y="2088232"/>
                      </a:lnTo>
                      <a:cubicBezTo>
                        <a:pt x="40344" y="2088232"/>
                        <a:pt x="0" y="2047888"/>
                        <a:pt x="0" y="1998122"/>
                      </a:cubicBezTo>
                      <a:lnTo>
                        <a:pt x="0" y="90110"/>
                      </a:lnTo>
                      <a:cubicBezTo>
                        <a:pt x="0" y="40344"/>
                        <a:pt x="40344" y="0"/>
                        <a:pt x="9011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3" name="Oval 22">
                  <a:extLst>
                    <a:ext uri="{FF2B5EF4-FFF2-40B4-BE49-F238E27FC236}">
                      <a16:creationId xmlns:a16="http://schemas.microsoft.com/office/drawing/2014/main" xmlns="" id="{0157348D-45B6-4EC4-8D8E-90B621B93150}"/>
                    </a:ext>
                  </a:extLst>
                </p:cNvPr>
                <p:cNvSpPr/>
                <p:nvPr userDrawn="1"/>
              </p:nvSpPr>
              <p:spPr>
                <a:xfrm>
                  <a:off x="8160965" y="3933056"/>
                  <a:ext cx="94878" cy="9487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grpSp>
          <p:nvGrpSpPr>
            <p:cNvPr id="14" name="Group 13">
              <a:extLst>
                <a:ext uri="{FF2B5EF4-FFF2-40B4-BE49-F238E27FC236}">
                  <a16:creationId xmlns:a16="http://schemas.microsoft.com/office/drawing/2014/main" xmlns="" id="{3FA68188-B570-4236-83AF-D3FD137B7E93}"/>
                </a:ext>
              </a:extLst>
            </p:cNvPr>
            <p:cNvGrpSpPr/>
            <p:nvPr userDrawn="1"/>
          </p:nvGrpSpPr>
          <p:grpSpPr>
            <a:xfrm>
              <a:off x="5056500" y="5206313"/>
              <a:ext cx="427203" cy="711251"/>
              <a:chOff x="-684584" y="5278238"/>
              <a:chExt cx="427203" cy="711251"/>
            </a:xfrm>
          </p:grpSpPr>
          <p:sp>
            <p:nvSpPr>
              <p:cNvPr id="15" name="Rectangle 14">
                <a:extLst>
                  <a:ext uri="{FF2B5EF4-FFF2-40B4-BE49-F238E27FC236}">
                    <a16:creationId xmlns:a16="http://schemas.microsoft.com/office/drawing/2014/main" xmlns="" id="{6F920538-250B-4820-A2B8-0A8E801788CF}"/>
                  </a:ext>
                </a:extLst>
              </p:cNvPr>
              <p:cNvSpPr/>
              <p:nvPr userDrawn="1"/>
            </p:nvSpPr>
            <p:spPr>
              <a:xfrm>
                <a:off x="-648007" y="5329968"/>
                <a:ext cx="360040" cy="5910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6" name="Group 15">
                <a:extLst>
                  <a:ext uri="{FF2B5EF4-FFF2-40B4-BE49-F238E27FC236}">
                    <a16:creationId xmlns:a16="http://schemas.microsoft.com/office/drawing/2014/main" xmlns="" id="{3C94430A-3DA7-4133-B47A-066B6E7187A4}"/>
                  </a:ext>
                </a:extLst>
              </p:cNvPr>
              <p:cNvGrpSpPr/>
              <p:nvPr userDrawn="1"/>
            </p:nvGrpSpPr>
            <p:grpSpPr>
              <a:xfrm>
                <a:off x="-684584" y="5278238"/>
                <a:ext cx="427203" cy="711251"/>
                <a:chOff x="701317" y="1844824"/>
                <a:chExt cx="2371375" cy="3948112"/>
              </a:xfrm>
            </p:grpSpPr>
            <p:sp>
              <p:nvSpPr>
                <p:cNvPr id="17" name="Freeform 6">
                  <a:extLst>
                    <a:ext uri="{FF2B5EF4-FFF2-40B4-BE49-F238E27FC236}">
                      <a16:creationId xmlns:a16="http://schemas.microsoft.com/office/drawing/2014/main" xmlns="" id="{249CBDFF-A63E-44D6-AE1C-DD165802B66F}"/>
                    </a:ext>
                  </a:extLst>
                </p:cNvPr>
                <p:cNvSpPr>
                  <a:spLocks noEditPoints="1"/>
                </p:cNvSpPr>
                <p:nvPr/>
              </p:nvSpPr>
              <p:spPr bwMode="auto">
                <a:xfrm>
                  <a:off x="701317" y="1844824"/>
                  <a:ext cx="2371375" cy="3948112"/>
                </a:xfrm>
                <a:custGeom>
                  <a:avLst/>
                  <a:gdLst>
                    <a:gd name="T0" fmla="*/ 530 w 566"/>
                    <a:gd name="T1" fmla="*/ 0 h 1053"/>
                    <a:gd name="T2" fmla="*/ 36 w 566"/>
                    <a:gd name="T3" fmla="*/ 0 h 1053"/>
                    <a:gd name="T4" fmla="*/ 0 w 566"/>
                    <a:gd name="T5" fmla="*/ 36 h 1053"/>
                    <a:gd name="T6" fmla="*/ 0 w 566"/>
                    <a:gd name="T7" fmla="*/ 1017 h 1053"/>
                    <a:gd name="T8" fmla="*/ 36 w 566"/>
                    <a:gd name="T9" fmla="*/ 1053 h 1053"/>
                    <a:gd name="T10" fmla="*/ 530 w 566"/>
                    <a:gd name="T11" fmla="*/ 1053 h 1053"/>
                    <a:gd name="T12" fmla="*/ 566 w 566"/>
                    <a:gd name="T13" fmla="*/ 1017 h 1053"/>
                    <a:gd name="T14" fmla="*/ 566 w 566"/>
                    <a:gd name="T15" fmla="*/ 36 h 1053"/>
                    <a:gd name="T16" fmla="*/ 530 w 566"/>
                    <a:gd name="T17" fmla="*/ 0 h 1053"/>
                    <a:gd name="T18" fmla="*/ 520 w 566"/>
                    <a:gd name="T19" fmla="*/ 911 h 1053"/>
                    <a:gd name="T20" fmla="*/ 48 w 566"/>
                    <a:gd name="T21" fmla="*/ 911 h 1053"/>
                    <a:gd name="T22" fmla="*/ 48 w 566"/>
                    <a:gd name="T23" fmla="*/ 108 h 1053"/>
                    <a:gd name="T24" fmla="*/ 520 w 566"/>
                    <a:gd name="T25" fmla="*/ 108 h 1053"/>
                    <a:gd name="T26" fmla="*/ 520 w 566"/>
                    <a:gd name="T27" fmla="*/ 911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6" h="1053">
                      <a:moveTo>
                        <a:pt x="530" y="0"/>
                      </a:moveTo>
                      <a:cubicBezTo>
                        <a:pt x="36" y="0"/>
                        <a:pt x="36" y="0"/>
                        <a:pt x="36" y="0"/>
                      </a:cubicBezTo>
                      <a:cubicBezTo>
                        <a:pt x="16" y="0"/>
                        <a:pt x="0" y="16"/>
                        <a:pt x="0" y="36"/>
                      </a:cubicBezTo>
                      <a:cubicBezTo>
                        <a:pt x="0" y="1017"/>
                        <a:pt x="0" y="1017"/>
                        <a:pt x="0" y="1017"/>
                      </a:cubicBezTo>
                      <a:cubicBezTo>
                        <a:pt x="0" y="1037"/>
                        <a:pt x="16" y="1053"/>
                        <a:pt x="36" y="1053"/>
                      </a:cubicBezTo>
                      <a:cubicBezTo>
                        <a:pt x="530" y="1053"/>
                        <a:pt x="530" y="1053"/>
                        <a:pt x="530" y="1053"/>
                      </a:cubicBezTo>
                      <a:cubicBezTo>
                        <a:pt x="550" y="1053"/>
                        <a:pt x="566" y="1037"/>
                        <a:pt x="566" y="1017"/>
                      </a:cubicBezTo>
                      <a:cubicBezTo>
                        <a:pt x="566" y="36"/>
                        <a:pt x="566" y="36"/>
                        <a:pt x="566" y="36"/>
                      </a:cubicBezTo>
                      <a:cubicBezTo>
                        <a:pt x="566" y="16"/>
                        <a:pt x="550" y="0"/>
                        <a:pt x="530" y="0"/>
                      </a:cubicBezTo>
                      <a:close/>
                      <a:moveTo>
                        <a:pt x="520" y="911"/>
                      </a:moveTo>
                      <a:cubicBezTo>
                        <a:pt x="48" y="911"/>
                        <a:pt x="48" y="911"/>
                        <a:pt x="48" y="911"/>
                      </a:cubicBezTo>
                      <a:cubicBezTo>
                        <a:pt x="48" y="108"/>
                        <a:pt x="48" y="108"/>
                        <a:pt x="48" y="108"/>
                      </a:cubicBezTo>
                      <a:cubicBezTo>
                        <a:pt x="520" y="108"/>
                        <a:pt x="520" y="108"/>
                        <a:pt x="520" y="108"/>
                      </a:cubicBezTo>
                      <a:lnTo>
                        <a:pt x="520" y="911"/>
                      </a:lnTo>
                      <a:close/>
                    </a:path>
                  </a:pathLst>
                </a:custGeom>
                <a:solidFill>
                  <a:schemeClr val="tx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sp>
              <p:nvSpPr>
                <p:cNvPr id="18" name="Rounded Rectangle 60">
                  <a:extLst>
                    <a:ext uri="{FF2B5EF4-FFF2-40B4-BE49-F238E27FC236}">
                      <a16:creationId xmlns:a16="http://schemas.microsoft.com/office/drawing/2014/main" xmlns="" id="{EE4CFA5F-3854-4FF2-954A-1A3867CD32AF}"/>
                    </a:ext>
                  </a:extLst>
                </p:cNvPr>
                <p:cNvSpPr/>
                <p:nvPr/>
              </p:nvSpPr>
              <p:spPr>
                <a:xfrm>
                  <a:off x="1707005" y="2042848"/>
                  <a:ext cx="360000" cy="36000"/>
                </a:xfrm>
                <a:prstGeom prst="roundRect">
                  <a:avLst>
                    <a:gd name="adj" fmla="val 50000"/>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9" name="Oval 18">
                  <a:extLst>
                    <a:ext uri="{FF2B5EF4-FFF2-40B4-BE49-F238E27FC236}">
                      <a16:creationId xmlns:a16="http://schemas.microsoft.com/office/drawing/2014/main" xmlns="" id="{AC670D83-B775-4B8B-966C-3DCAAC5A1813}"/>
                    </a:ext>
                  </a:extLst>
                </p:cNvPr>
                <p:cNvSpPr/>
                <p:nvPr/>
              </p:nvSpPr>
              <p:spPr>
                <a:xfrm>
                  <a:off x="1715855" y="5362110"/>
                  <a:ext cx="342299" cy="342299"/>
                </a:xfrm>
                <a:prstGeom prst="ellipse">
                  <a:avLst/>
                </a:prstGeom>
                <a:noFill/>
                <a:ln w="1270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grpSp>
      <p:grpSp>
        <p:nvGrpSpPr>
          <p:cNvPr id="31" name="Graphic 14">
            <a:extLst>
              <a:ext uri="{FF2B5EF4-FFF2-40B4-BE49-F238E27FC236}">
                <a16:creationId xmlns:a16="http://schemas.microsoft.com/office/drawing/2014/main" xmlns="" id="{D2AD6829-C066-4A27-AA7F-CF30CFB19011}"/>
              </a:ext>
            </a:extLst>
          </p:cNvPr>
          <p:cNvGrpSpPr/>
          <p:nvPr/>
        </p:nvGrpSpPr>
        <p:grpSpPr>
          <a:xfrm>
            <a:off x="6676423" y="911456"/>
            <a:ext cx="2500493" cy="1961762"/>
            <a:chOff x="2444748" y="555045"/>
            <a:chExt cx="7282048" cy="5727454"/>
          </a:xfrm>
        </p:grpSpPr>
        <p:sp>
          <p:nvSpPr>
            <p:cNvPr id="32" name="Freeform: Shape 123">
              <a:extLst>
                <a:ext uri="{FF2B5EF4-FFF2-40B4-BE49-F238E27FC236}">
                  <a16:creationId xmlns:a16="http://schemas.microsoft.com/office/drawing/2014/main" xmlns="" id="{8B270E60-F317-4260-887E-2C3B72CF13B3}"/>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33" name="Freeform: Shape 124">
              <a:extLst>
                <a:ext uri="{FF2B5EF4-FFF2-40B4-BE49-F238E27FC236}">
                  <a16:creationId xmlns:a16="http://schemas.microsoft.com/office/drawing/2014/main" xmlns="" id="{2597E288-AFB0-4DC0-B15C-9A38D4C857EB}"/>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34" name="Freeform: Shape 125">
              <a:extLst>
                <a:ext uri="{FF2B5EF4-FFF2-40B4-BE49-F238E27FC236}">
                  <a16:creationId xmlns:a16="http://schemas.microsoft.com/office/drawing/2014/main" xmlns="" id="{06788462-CF69-4BC0-BADE-A79207550CA6}"/>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35" name="Freeform: Shape 126">
              <a:extLst>
                <a:ext uri="{FF2B5EF4-FFF2-40B4-BE49-F238E27FC236}">
                  <a16:creationId xmlns:a16="http://schemas.microsoft.com/office/drawing/2014/main" xmlns="" id="{CDA7E767-8A30-4B53-BCFE-4754E751C3F4}"/>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36" name="Freeform: Shape 127">
              <a:extLst>
                <a:ext uri="{FF2B5EF4-FFF2-40B4-BE49-F238E27FC236}">
                  <a16:creationId xmlns:a16="http://schemas.microsoft.com/office/drawing/2014/main" xmlns="" id="{997AFB54-400E-4F75-9354-759CCD213E57}"/>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37" name="Freeform: Shape 128">
              <a:extLst>
                <a:ext uri="{FF2B5EF4-FFF2-40B4-BE49-F238E27FC236}">
                  <a16:creationId xmlns:a16="http://schemas.microsoft.com/office/drawing/2014/main" xmlns="" id="{D4B78180-9CAE-4BD9-B3D2-1480F6B2AFC1}"/>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38" name="Freeform: Shape 129">
              <a:extLst>
                <a:ext uri="{FF2B5EF4-FFF2-40B4-BE49-F238E27FC236}">
                  <a16:creationId xmlns:a16="http://schemas.microsoft.com/office/drawing/2014/main" xmlns="" id="{28A00681-9826-4FCF-B5A7-70A5B90879A1}"/>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39" name="Freeform: Shape 130">
              <a:extLst>
                <a:ext uri="{FF2B5EF4-FFF2-40B4-BE49-F238E27FC236}">
                  <a16:creationId xmlns:a16="http://schemas.microsoft.com/office/drawing/2014/main" xmlns="" id="{0CE92C5E-C106-47BE-BF74-8421FCEC6E6B}"/>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pic>
        <p:nvPicPr>
          <p:cNvPr id="40" name="Picture 3" descr="E:\002-KIMS BUSINESS\007-02-MaxPPT-Contents\150902-com-Global-Laptop\mo900.png">
            <a:extLst>
              <a:ext uri="{FF2B5EF4-FFF2-40B4-BE49-F238E27FC236}">
                <a16:creationId xmlns:a16="http://schemas.microsoft.com/office/drawing/2014/main" xmlns="" id="{926307B9-E15D-436F-B599-7A051BFF8878}"/>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l="18253"/>
          <a:stretch/>
        </p:blipFill>
        <p:spPr bwMode="auto">
          <a:xfrm flipH="1">
            <a:off x="8678858" y="3200276"/>
            <a:ext cx="2407624" cy="2947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59922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xmlns="" id="{39E06874-5BF4-42C0-9585-4D92B033E71B}"/>
              </a:ext>
            </a:extLst>
          </p:cNvPr>
          <p:cNvGrpSpPr/>
          <p:nvPr/>
        </p:nvGrpSpPr>
        <p:grpSpPr>
          <a:xfrm>
            <a:off x="5115318" y="4135125"/>
            <a:ext cx="1952636" cy="1951635"/>
            <a:chOff x="4574848" y="1897856"/>
            <a:chExt cx="3028217" cy="3026664"/>
          </a:xfrm>
        </p:grpSpPr>
        <p:sp>
          <p:nvSpPr>
            <p:cNvPr id="4" name="Freeform: Shape 3">
              <a:extLst>
                <a:ext uri="{FF2B5EF4-FFF2-40B4-BE49-F238E27FC236}">
                  <a16:creationId xmlns:a16="http://schemas.microsoft.com/office/drawing/2014/main" xmlns="" id="{6D67BF62-A8A4-4841-BFB0-AF9D616162BD}"/>
                </a:ext>
              </a:extLst>
            </p:cNvPr>
            <p:cNvSpPr/>
            <p:nvPr/>
          </p:nvSpPr>
          <p:spPr>
            <a:xfrm>
              <a:off x="4575624" y="1897856"/>
              <a:ext cx="3026664" cy="3026664"/>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2">
                <a:lumMod val="20000"/>
                <a:lumOff val="80000"/>
              </a:schemeClr>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5" name="Freeform: Shape 4">
              <a:extLst>
                <a:ext uri="{FF2B5EF4-FFF2-40B4-BE49-F238E27FC236}">
                  <a16:creationId xmlns:a16="http://schemas.microsoft.com/office/drawing/2014/main" xmlns="" id="{184C2095-99E3-4871-ADB7-E32129C7C2DB}"/>
                </a:ext>
              </a:extLst>
            </p:cNvPr>
            <p:cNvSpPr/>
            <p:nvPr/>
          </p:nvSpPr>
          <p:spPr>
            <a:xfrm>
              <a:off x="4574848" y="1907000"/>
              <a:ext cx="3028217" cy="2962327"/>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accent2">
                <a:lumMod val="40000"/>
                <a:lumOff val="60000"/>
              </a:schemeClr>
            </a:solidFill>
            <a:ln w="9525" cap="flat">
              <a:noFill/>
              <a:prstDash val="solid"/>
              <a:miter/>
            </a:ln>
          </p:spPr>
          <p:txBody>
            <a:bodyPr rtlCol="0" anchor="ctr"/>
            <a:lstStyle/>
            <a:p>
              <a:endParaRPr lang="en-US" dirty="0"/>
            </a:p>
          </p:txBody>
        </p:sp>
      </p:grpSp>
      <p:grpSp>
        <p:nvGrpSpPr>
          <p:cNvPr id="66" name="Group 65">
            <a:extLst>
              <a:ext uri="{FF2B5EF4-FFF2-40B4-BE49-F238E27FC236}">
                <a16:creationId xmlns:a16="http://schemas.microsoft.com/office/drawing/2014/main" xmlns="" id="{E7BCFABF-65BF-435A-A192-F7E71C7069D6}"/>
              </a:ext>
            </a:extLst>
          </p:cNvPr>
          <p:cNvGrpSpPr/>
          <p:nvPr/>
        </p:nvGrpSpPr>
        <p:grpSpPr>
          <a:xfrm rot="20962145">
            <a:off x="3851267" y="2091190"/>
            <a:ext cx="1376272" cy="1646389"/>
            <a:chOff x="4200129" y="1047775"/>
            <a:chExt cx="1554866" cy="1860035"/>
          </a:xfrm>
        </p:grpSpPr>
        <p:sp>
          <p:nvSpPr>
            <p:cNvPr id="7" name="Freeform: Shape 6">
              <a:extLst>
                <a:ext uri="{FF2B5EF4-FFF2-40B4-BE49-F238E27FC236}">
                  <a16:creationId xmlns:a16="http://schemas.microsoft.com/office/drawing/2014/main" xmlns="" id="{E17C1D3F-B1C4-4006-B51D-8597ED3D1BB6}"/>
                </a:ext>
              </a:extLst>
            </p:cNvPr>
            <p:cNvSpPr/>
            <p:nvPr/>
          </p:nvSpPr>
          <p:spPr>
            <a:xfrm>
              <a:off x="4251869" y="1221592"/>
              <a:ext cx="875470" cy="1248812"/>
            </a:xfrm>
            <a:custGeom>
              <a:avLst/>
              <a:gdLst>
                <a:gd name="connsiteX0" fmla="*/ 547260 w 875470"/>
                <a:gd name="connsiteY0" fmla="*/ 1064634 h 1248812"/>
                <a:gd name="connsiteX1" fmla="*/ 500738 w 875470"/>
                <a:gd name="connsiteY1" fmla="*/ 963916 h 1248812"/>
                <a:gd name="connsiteX2" fmla="*/ 480595 w 875470"/>
                <a:gd name="connsiteY2" fmla="*/ 948089 h 1248812"/>
                <a:gd name="connsiteX3" fmla="*/ 310333 w 875470"/>
                <a:gd name="connsiteY3" fmla="*/ 889576 h 1248812"/>
                <a:gd name="connsiteX4" fmla="*/ 177001 w 875470"/>
                <a:gd name="connsiteY4" fmla="*/ 754326 h 1248812"/>
                <a:gd name="connsiteX5" fmla="*/ 117529 w 875470"/>
                <a:gd name="connsiteY5" fmla="*/ 709722 h 1248812"/>
                <a:gd name="connsiteX6" fmla="*/ 24 w 875470"/>
                <a:gd name="connsiteY6" fmla="*/ 546654 h 1248812"/>
                <a:gd name="connsiteX7" fmla="*/ 10576 w 875470"/>
                <a:gd name="connsiteY7" fmla="*/ 495815 h 1248812"/>
                <a:gd name="connsiteX8" fmla="*/ 74364 w 875470"/>
                <a:gd name="connsiteY8" fmla="*/ 489101 h 1248812"/>
                <a:gd name="connsiteX9" fmla="*/ 115131 w 875470"/>
                <a:gd name="connsiteY9" fmla="*/ 560083 h 1248812"/>
                <a:gd name="connsiteX10" fmla="*/ 118009 w 875470"/>
                <a:gd name="connsiteY10" fmla="*/ 565839 h 1248812"/>
                <a:gd name="connsiteX11" fmla="*/ 116570 w 875470"/>
                <a:gd name="connsiteY11" fmla="*/ 563920 h 1248812"/>
                <a:gd name="connsiteX12" fmla="*/ 58537 w 875470"/>
                <a:gd name="connsiteY12" fmla="*/ 401812 h 1248812"/>
                <a:gd name="connsiteX13" fmla="*/ 94028 w 875470"/>
                <a:gd name="connsiteY13" fmla="*/ 328431 h 1248812"/>
                <a:gd name="connsiteX14" fmla="*/ 283475 w 875470"/>
                <a:gd name="connsiteY14" fmla="*/ 239223 h 1248812"/>
                <a:gd name="connsiteX15" fmla="*/ 419205 w 875470"/>
                <a:gd name="connsiteY15" fmla="*/ 102055 h 1248812"/>
                <a:gd name="connsiteX16" fmla="*/ 451338 w 875470"/>
                <a:gd name="connsiteY16" fmla="*/ 32991 h 1248812"/>
                <a:gd name="connsiteX17" fmla="*/ 499299 w 875470"/>
                <a:gd name="connsiteY17" fmla="*/ 2296 h 1248812"/>
                <a:gd name="connsiteX18" fmla="*/ 606732 w 875470"/>
                <a:gd name="connsiteY18" fmla="*/ 73278 h 1248812"/>
                <a:gd name="connsiteX19" fmla="*/ 699777 w 875470"/>
                <a:gd name="connsiteY19" fmla="*/ 237305 h 1248812"/>
                <a:gd name="connsiteX20" fmla="*/ 705532 w 875470"/>
                <a:gd name="connsiteY20" fmla="*/ 259367 h 1248812"/>
                <a:gd name="connsiteX21" fmla="*/ 710808 w 875470"/>
                <a:gd name="connsiteY21" fmla="*/ 193181 h 1248812"/>
                <a:gd name="connsiteX22" fmla="*/ 763085 w 875470"/>
                <a:gd name="connsiteY22" fmla="*/ 169680 h 1248812"/>
                <a:gd name="connsiteX23" fmla="*/ 872916 w 875470"/>
                <a:gd name="connsiteY23" fmla="*/ 293899 h 1248812"/>
                <a:gd name="connsiteX24" fmla="*/ 837425 w 875470"/>
                <a:gd name="connsiteY24" fmla="*/ 441619 h 1248812"/>
                <a:gd name="connsiteX25" fmla="*/ 838384 w 875470"/>
                <a:gd name="connsiteY25" fmla="*/ 513081 h 1248812"/>
                <a:gd name="connsiteX26" fmla="*/ 837425 w 875470"/>
                <a:gd name="connsiteY26" fmla="*/ 655046 h 1248812"/>
                <a:gd name="connsiteX27" fmla="*/ 769321 w 875470"/>
                <a:gd name="connsiteY27" fmla="*/ 816196 h 1248812"/>
                <a:gd name="connsiteX28" fmla="*/ 770759 w 875470"/>
                <a:gd name="connsiteY28" fmla="*/ 843054 h 1248812"/>
                <a:gd name="connsiteX29" fmla="*/ 814884 w 875470"/>
                <a:gd name="connsiteY29" fmla="*/ 947129 h 1248812"/>
                <a:gd name="connsiteX30" fmla="*/ 820639 w 875470"/>
                <a:gd name="connsiteY30" fmla="*/ 1024347 h 1248812"/>
                <a:gd name="connsiteX31" fmla="*/ 802414 w 875470"/>
                <a:gd name="connsiteY31" fmla="*/ 1214273 h 1248812"/>
                <a:gd name="connsiteX32" fmla="*/ 765004 w 875470"/>
                <a:gd name="connsiteY32" fmla="*/ 1243529 h 1248812"/>
                <a:gd name="connsiteX33" fmla="*/ 695940 w 875470"/>
                <a:gd name="connsiteY33" fmla="*/ 1193170 h 1248812"/>
                <a:gd name="connsiteX34" fmla="*/ 643183 w 875470"/>
                <a:gd name="connsiteY34" fmla="*/ 1152883 h 1248812"/>
                <a:gd name="connsiteX35" fmla="*/ 569323 w 875470"/>
                <a:gd name="connsiteY35" fmla="*/ 1100605 h 1248812"/>
                <a:gd name="connsiteX36" fmla="*/ 547260 w 875470"/>
                <a:gd name="connsiteY36" fmla="*/ 1064634 h 124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75470" h="1248812">
                  <a:moveTo>
                    <a:pt x="547260" y="1064634"/>
                  </a:moveTo>
                  <a:cubicBezTo>
                    <a:pt x="531433" y="1031061"/>
                    <a:pt x="515127" y="997968"/>
                    <a:pt x="500738" y="963916"/>
                  </a:cubicBezTo>
                  <a:cubicBezTo>
                    <a:pt x="496422" y="953364"/>
                    <a:pt x="491626" y="949048"/>
                    <a:pt x="480595" y="948089"/>
                  </a:cubicBezTo>
                  <a:cubicBezTo>
                    <a:pt x="418245" y="944731"/>
                    <a:pt x="361651" y="924108"/>
                    <a:pt x="310333" y="889576"/>
                  </a:cubicBezTo>
                  <a:cubicBezTo>
                    <a:pt x="257096" y="853605"/>
                    <a:pt x="212492" y="807563"/>
                    <a:pt x="177001" y="754326"/>
                  </a:cubicBezTo>
                  <a:cubicBezTo>
                    <a:pt x="161653" y="730825"/>
                    <a:pt x="143428" y="718355"/>
                    <a:pt x="117529" y="709722"/>
                  </a:cubicBezTo>
                  <a:cubicBezTo>
                    <a:pt x="50863" y="687660"/>
                    <a:pt x="1463" y="616677"/>
                    <a:pt x="24" y="546654"/>
                  </a:cubicBezTo>
                  <a:cubicBezTo>
                    <a:pt x="-455" y="528429"/>
                    <a:pt x="6259" y="512602"/>
                    <a:pt x="10576" y="495815"/>
                  </a:cubicBezTo>
                  <a:cubicBezTo>
                    <a:pt x="28321" y="473274"/>
                    <a:pt x="53261" y="470396"/>
                    <a:pt x="74364" y="489101"/>
                  </a:cubicBezTo>
                  <a:cubicBezTo>
                    <a:pt x="97385" y="509244"/>
                    <a:pt x="109855" y="536103"/>
                    <a:pt x="115131" y="560083"/>
                  </a:cubicBezTo>
                  <a:cubicBezTo>
                    <a:pt x="118009" y="568716"/>
                    <a:pt x="120407" y="564400"/>
                    <a:pt x="118009" y="565839"/>
                  </a:cubicBezTo>
                  <a:cubicBezTo>
                    <a:pt x="117529" y="565839"/>
                    <a:pt x="117049" y="565359"/>
                    <a:pt x="116570" y="563920"/>
                  </a:cubicBezTo>
                  <a:cubicBezTo>
                    <a:pt x="99304" y="509244"/>
                    <a:pt x="82518" y="454089"/>
                    <a:pt x="58537" y="401812"/>
                  </a:cubicBezTo>
                  <a:cubicBezTo>
                    <a:pt x="40312" y="362004"/>
                    <a:pt x="51343" y="339462"/>
                    <a:pt x="94028" y="328431"/>
                  </a:cubicBezTo>
                  <a:cubicBezTo>
                    <a:pt x="163092" y="310686"/>
                    <a:pt x="225921" y="280950"/>
                    <a:pt x="283475" y="239223"/>
                  </a:cubicBezTo>
                  <a:cubicBezTo>
                    <a:pt x="336232" y="201334"/>
                    <a:pt x="382754" y="156251"/>
                    <a:pt x="419205" y="102055"/>
                  </a:cubicBezTo>
                  <a:cubicBezTo>
                    <a:pt x="433593" y="80952"/>
                    <a:pt x="445103" y="57931"/>
                    <a:pt x="451338" y="32991"/>
                  </a:cubicBezTo>
                  <a:cubicBezTo>
                    <a:pt x="459012" y="1336"/>
                    <a:pt x="466686" y="-3939"/>
                    <a:pt x="499299" y="2296"/>
                  </a:cubicBezTo>
                  <a:cubicBezTo>
                    <a:pt x="544862" y="10929"/>
                    <a:pt x="578915" y="37787"/>
                    <a:pt x="606732" y="73278"/>
                  </a:cubicBezTo>
                  <a:cubicBezTo>
                    <a:pt x="646060" y="123158"/>
                    <a:pt x="675796" y="178793"/>
                    <a:pt x="699777" y="237305"/>
                  </a:cubicBezTo>
                  <a:cubicBezTo>
                    <a:pt x="703614" y="246418"/>
                    <a:pt x="705053" y="255530"/>
                    <a:pt x="705532" y="259367"/>
                  </a:cubicBezTo>
                  <a:cubicBezTo>
                    <a:pt x="700736" y="240183"/>
                    <a:pt x="699777" y="216202"/>
                    <a:pt x="710808" y="193181"/>
                  </a:cubicBezTo>
                  <a:cubicBezTo>
                    <a:pt x="721839" y="170159"/>
                    <a:pt x="739105" y="162486"/>
                    <a:pt x="763085" y="169680"/>
                  </a:cubicBezTo>
                  <a:cubicBezTo>
                    <a:pt x="816322" y="182150"/>
                    <a:pt x="865243" y="237785"/>
                    <a:pt x="872916" y="293899"/>
                  </a:cubicBezTo>
                  <a:cubicBezTo>
                    <a:pt x="879631" y="347616"/>
                    <a:pt x="874835" y="397016"/>
                    <a:pt x="837425" y="441619"/>
                  </a:cubicBezTo>
                  <a:cubicBezTo>
                    <a:pt x="821119" y="460804"/>
                    <a:pt x="835027" y="489580"/>
                    <a:pt x="838384" y="513081"/>
                  </a:cubicBezTo>
                  <a:cubicBezTo>
                    <a:pt x="845099" y="560563"/>
                    <a:pt x="844619" y="607085"/>
                    <a:pt x="837425" y="655046"/>
                  </a:cubicBezTo>
                  <a:cubicBezTo>
                    <a:pt x="828792" y="715477"/>
                    <a:pt x="805771" y="768234"/>
                    <a:pt x="769321" y="816196"/>
                  </a:cubicBezTo>
                  <a:cubicBezTo>
                    <a:pt x="763565" y="823869"/>
                    <a:pt x="766443" y="833941"/>
                    <a:pt x="770759" y="843054"/>
                  </a:cubicBezTo>
                  <a:cubicBezTo>
                    <a:pt x="786586" y="877106"/>
                    <a:pt x="803373" y="911159"/>
                    <a:pt x="814884" y="947129"/>
                  </a:cubicBezTo>
                  <a:cubicBezTo>
                    <a:pt x="829751" y="972069"/>
                    <a:pt x="823996" y="998448"/>
                    <a:pt x="820639" y="1024347"/>
                  </a:cubicBezTo>
                  <a:cubicBezTo>
                    <a:pt x="812006" y="1087176"/>
                    <a:pt x="801454" y="1150005"/>
                    <a:pt x="802414" y="1214273"/>
                  </a:cubicBezTo>
                  <a:cubicBezTo>
                    <a:pt x="799056" y="1248805"/>
                    <a:pt x="790903" y="1255040"/>
                    <a:pt x="765004" y="1243529"/>
                  </a:cubicBezTo>
                  <a:cubicBezTo>
                    <a:pt x="741503" y="1227222"/>
                    <a:pt x="721839" y="1206599"/>
                    <a:pt x="695940" y="1193170"/>
                  </a:cubicBezTo>
                  <a:cubicBezTo>
                    <a:pt x="676755" y="1183098"/>
                    <a:pt x="660928" y="1165832"/>
                    <a:pt x="643183" y="1152883"/>
                  </a:cubicBezTo>
                  <a:cubicBezTo>
                    <a:pt x="618723" y="1135137"/>
                    <a:pt x="596181" y="1114993"/>
                    <a:pt x="569323" y="1100605"/>
                  </a:cubicBezTo>
                  <a:cubicBezTo>
                    <a:pt x="555894" y="1094370"/>
                    <a:pt x="552057" y="1079023"/>
                    <a:pt x="547260" y="1064634"/>
                  </a:cubicBezTo>
                  <a:close/>
                </a:path>
              </a:pathLst>
            </a:custGeom>
            <a:solidFill>
              <a:srgbClr val="F0C8A4"/>
            </a:solidFill>
            <a:ln w="479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xmlns="" id="{2572C5B9-05C1-4150-B887-80F74690CB1D}"/>
                </a:ext>
              </a:extLst>
            </p:cNvPr>
            <p:cNvSpPr/>
            <p:nvPr/>
          </p:nvSpPr>
          <p:spPr>
            <a:xfrm>
              <a:off x="4200129" y="1047775"/>
              <a:ext cx="816587" cy="753565"/>
            </a:xfrm>
            <a:custGeom>
              <a:avLst/>
              <a:gdLst>
                <a:gd name="connsiteX0" fmla="*/ 815306 w 816587"/>
                <a:gd name="connsiteY0" fmla="*/ 344457 h 753565"/>
                <a:gd name="connsiteX1" fmla="*/ 762548 w 816587"/>
                <a:gd name="connsiteY1" fmla="*/ 393857 h 753565"/>
                <a:gd name="connsiteX2" fmla="*/ 765906 w 816587"/>
                <a:gd name="connsiteY2" fmla="*/ 453808 h 753565"/>
                <a:gd name="connsiteX3" fmla="*/ 751997 w 816587"/>
                <a:gd name="connsiteY3" fmla="*/ 428389 h 753565"/>
                <a:gd name="connsiteX4" fmla="*/ 626339 w 816587"/>
                <a:gd name="connsiteY4" fmla="*/ 223595 h 753565"/>
                <a:gd name="connsiteX5" fmla="*/ 532815 w 816587"/>
                <a:gd name="connsiteY5" fmla="*/ 180430 h 753565"/>
                <a:gd name="connsiteX6" fmla="*/ 515549 w 816587"/>
                <a:gd name="connsiteY6" fmla="*/ 191461 h 753565"/>
                <a:gd name="connsiteX7" fmla="*/ 382696 w 816587"/>
                <a:gd name="connsiteY7" fmla="*/ 385224 h 753565"/>
                <a:gd name="connsiteX8" fmla="*/ 145289 w 816587"/>
                <a:gd name="connsiteY8" fmla="*/ 508963 h 753565"/>
                <a:gd name="connsiteX9" fmla="*/ 116033 w 816587"/>
                <a:gd name="connsiteY9" fmla="*/ 568915 h 753565"/>
                <a:gd name="connsiteX10" fmla="*/ 175984 w 816587"/>
                <a:gd name="connsiteY10" fmla="*/ 743014 h 753565"/>
                <a:gd name="connsiteX11" fmla="*/ 173106 w 816587"/>
                <a:gd name="connsiteY11" fmla="*/ 753565 h 753565"/>
                <a:gd name="connsiteX12" fmla="*/ 154402 w 816587"/>
                <a:gd name="connsiteY12" fmla="*/ 715196 h 753565"/>
                <a:gd name="connsiteX13" fmla="*/ 131380 w 816587"/>
                <a:gd name="connsiteY13" fmla="*/ 676348 h 753565"/>
                <a:gd name="connsiteX14" fmla="*/ 62796 w 816587"/>
                <a:gd name="connsiteY14" fmla="*/ 669154 h 753565"/>
                <a:gd name="connsiteX15" fmla="*/ 926 w 816587"/>
                <a:gd name="connsiteY15" fmla="*/ 445655 h 753565"/>
                <a:gd name="connsiteX16" fmla="*/ 226823 w 816587"/>
                <a:gd name="connsiteY16" fmla="*/ 58129 h 753565"/>
                <a:gd name="connsiteX17" fmla="*/ 439290 w 816587"/>
                <a:gd name="connsiteY17" fmla="*/ 96 h 753565"/>
                <a:gd name="connsiteX18" fmla="*/ 732333 w 816587"/>
                <a:gd name="connsiteY18" fmla="*/ 161725 h 753565"/>
                <a:gd name="connsiteX19" fmla="*/ 816265 w 816587"/>
                <a:gd name="connsiteY19" fmla="*/ 337742 h 753565"/>
                <a:gd name="connsiteX20" fmla="*/ 815306 w 816587"/>
                <a:gd name="connsiteY20" fmla="*/ 344457 h 753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6587" h="753565">
                  <a:moveTo>
                    <a:pt x="815306" y="344457"/>
                  </a:moveTo>
                  <a:cubicBezTo>
                    <a:pt x="780294" y="346855"/>
                    <a:pt x="766865" y="359325"/>
                    <a:pt x="762548" y="393857"/>
                  </a:cubicBezTo>
                  <a:cubicBezTo>
                    <a:pt x="760150" y="413041"/>
                    <a:pt x="762069" y="432226"/>
                    <a:pt x="765906" y="453808"/>
                  </a:cubicBezTo>
                  <a:cubicBezTo>
                    <a:pt x="756793" y="445655"/>
                    <a:pt x="755354" y="436542"/>
                    <a:pt x="751997" y="428389"/>
                  </a:cubicBezTo>
                  <a:cubicBezTo>
                    <a:pt x="720343" y="354049"/>
                    <a:pt x="686290" y="280669"/>
                    <a:pt x="626339" y="223595"/>
                  </a:cubicBezTo>
                  <a:cubicBezTo>
                    <a:pt x="600440" y="198655"/>
                    <a:pt x="570224" y="181869"/>
                    <a:pt x="532815" y="180430"/>
                  </a:cubicBezTo>
                  <a:cubicBezTo>
                    <a:pt x="524182" y="180430"/>
                    <a:pt x="517467" y="180430"/>
                    <a:pt x="515549" y="191461"/>
                  </a:cubicBezTo>
                  <a:cubicBezTo>
                    <a:pt x="498283" y="274434"/>
                    <a:pt x="444087" y="332467"/>
                    <a:pt x="382696" y="385224"/>
                  </a:cubicBezTo>
                  <a:cubicBezTo>
                    <a:pt x="313632" y="445175"/>
                    <a:pt x="235456" y="488340"/>
                    <a:pt x="145289" y="508963"/>
                  </a:cubicBezTo>
                  <a:cubicBezTo>
                    <a:pt x="109798" y="517117"/>
                    <a:pt x="100685" y="535822"/>
                    <a:pt x="116033" y="568915"/>
                  </a:cubicBezTo>
                  <a:cubicBezTo>
                    <a:pt x="141932" y="625029"/>
                    <a:pt x="161596" y="683062"/>
                    <a:pt x="175984" y="743014"/>
                  </a:cubicBezTo>
                  <a:cubicBezTo>
                    <a:pt x="176464" y="745891"/>
                    <a:pt x="176464" y="749249"/>
                    <a:pt x="173106" y="753565"/>
                  </a:cubicBezTo>
                  <a:cubicBezTo>
                    <a:pt x="166871" y="740616"/>
                    <a:pt x="161116" y="727666"/>
                    <a:pt x="154402" y="715196"/>
                  </a:cubicBezTo>
                  <a:cubicBezTo>
                    <a:pt x="147207" y="701767"/>
                    <a:pt x="140493" y="688338"/>
                    <a:pt x="131380" y="676348"/>
                  </a:cubicBezTo>
                  <a:cubicBezTo>
                    <a:pt x="112196" y="651408"/>
                    <a:pt x="102124" y="650928"/>
                    <a:pt x="62796" y="669154"/>
                  </a:cubicBezTo>
                  <a:cubicBezTo>
                    <a:pt x="28264" y="598171"/>
                    <a:pt x="6202" y="525270"/>
                    <a:pt x="926" y="445655"/>
                  </a:cubicBezTo>
                  <a:cubicBezTo>
                    <a:pt x="-10105" y="282107"/>
                    <a:pt x="78143" y="127673"/>
                    <a:pt x="226823" y="58129"/>
                  </a:cubicBezTo>
                  <a:cubicBezTo>
                    <a:pt x="294448" y="26954"/>
                    <a:pt x="363512" y="2015"/>
                    <a:pt x="439290" y="96"/>
                  </a:cubicBezTo>
                  <a:cubicBezTo>
                    <a:pt x="568306" y="-2781"/>
                    <a:pt x="661830" y="59088"/>
                    <a:pt x="732333" y="161725"/>
                  </a:cubicBezTo>
                  <a:cubicBezTo>
                    <a:pt x="769263" y="215921"/>
                    <a:pt x="795162" y="275873"/>
                    <a:pt x="816265" y="337742"/>
                  </a:cubicBezTo>
                  <a:cubicBezTo>
                    <a:pt x="817224" y="339661"/>
                    <a:pt x="815785" y="342538"/>
                    <a:pt x="815306" y="344457"/>
                  </a:cubicBezTo>
                  <a:close/>
                </a:path>
              </a:pathLst>
            </a:custGeom>
            <a:solidFill>
              <a:srgbClr val="262421"/>
            </a:solidFill>
            <a:ln w="479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xmlns="" id="{C3F6DE8D-2453-4A53-8A34-1CCF7623ABCD}"/>
                </a:ext>
              </a:extLst>
            </p:cNvPr>
            <p:cNvSpPr/>
            <p:nvPr/>
          </p:nvSpPr>
          <p:spPr>
            <a:xfrm>
              <a:off x="4726694" y="2286226"/>
              <a:ext cx="292098" cy="337646"/>
            </a:xfrm>
            <a:custGeom>
              <a:avLst/>
              <a:gdLst>
                <a:gd name="connsiteX0" fmla="*/ 88263 w 292098"/>
                <a:gd name="connsiteY0" fmla="*/ 337646 h 337646"/>
                <a:gd name="connsiteX1" fmla="*/ 3852 w 292098"/>
                <a:gd name="connsiteY1" fmla="*/ 97361 h 337646"/>
                <a:gd name="connsiteX2" fmla="*/ 2413 w 292098"/>
                <a:gd name="connsiteY2" fmla="*/ 71942 h 337646"/>
                <a:gd name="connsiteX3" fmla="*/ 59966 w 292098"/>
                <a:gd name="connsiteY3" fmla="*/ 21103 h 337646"/>
                <a:gd name="connsiteX4" fmla="*/ 71956 w 292098"/>
                <a:gd name="connsiteY4" fmla="*/ 0 h 337646"/>
                <a:gd name="connsiteX5" fmla="*/ 207686 w 292098"/>
                <a:gd name="connsiteY5" fmla="*/ 106953 h 337646"/>
                <a:gd name="connsiteX6" fmla="*/ 292098 w 292098"/>
                <a:gd name="connsiteY6" fmla="*/ 172660 h 337646"/>
                <a:gd name="connsiteX7" fmla="*/ 239820 w 292098"/>
                <a:gd name="connsiteY7" fmla="*/ 164986 h 337646"/>
                <a:gd name="connsiteX8" fmla="*/ 196655 w 292098"/>
                <a:gd name="connsiteY8" fmla="*/ 150598 h 337646"/>
                <a:gd name="connsiteX9" fmla="*/ 168838 w 292098"/>
                <a:gd name="connsiteY9" fmla="*/ 164986 h 337646"/>
                <a:gd name="connsiteX10" fmla="*/ 88263 w 292098"/>
                <a:gd name="connsiteY10" fmla="*/ 337646 h 337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98" h="337646">
                  <a:moveTo>
                    <a:pt x="88263" y="337646"/>
                  </a:moveTo>
                  <a:cubicBezTo>
                    <a:pt x="82028" y="320860"/>
                    <a:pt x="22557" y="151557"/>
                    <a:pt x="3852" y="97361"/>
                  </a:cubicBezTo>
                  <a:cubicBezTo>
                    <a:pt x="974" y="89208"/>
                    <a:pt x="-2383" y="81054"/>
                    <a:pt x="2413" y="71942"/>
                  </a:cubicBezTo>
                  <a:cubicBezTo>
                    <a:pt x="17281" y="49880"/>
                    <a:pt x="40302" y="37410"/>
                    <a:pt x="59966" y="21103"/>
                  </a:cubicBezTo>
                  <a:cubicBezTo>
                    <a:pt x="67160" y="14868"/>
                    <a:pt x="72436" y="9592"/>
                    <a:pt x="71956" y="0"/>
                  </a:cubicBezTo>
                  <a:cubicBezTo>
                    <a:pt x="110325" y="45083"/>
                    <a:pt x="163562" y="70023"/>
                    <a:pt x="207686" y="106953"/>
                  </a:cubicBezTo>
                  <a:cubicBezTo>
                    <a:pt x="235024" y="129974"/>
                    <a:pt x="268597" y="145322"/>
                    <a:pt x="292098" y="172660"/>
                  </a:cubicBezTo>
                  <a:cubicBezTo>
                    <a:pt x="272914" y="182732"/>
                    <a:pt x="256607" y="170262"/>
                    <a:pt x="239820" y="164986"/>
                  </a:cubicBezTo>
                  <a:cubicBezTo>
                    <a:pt x="225432" y="160670"/>
                    <a:pt x="211523" y="154914"/>
                    <a:pt x="196655" y="150598"/>
                  </a:cubicBezTo>
                  <a:cubicBezTo>
                    <a:pt x="182267" y="146281"/>
                    <a:pt x="173634" y="151077"/>
                    <a:pt x="168838" y="164986"/>
                  </a:cubicBezTo>
                  <a:cubicBezTo>
                    <a:pt x="165001" y="177936"/>
                    <a:pt x="94018" y="326615"/>
                    <a:pt x="88263" y="337646"/>
                  </a:cubicBezTo>
                  <a:close/>
                </a:path>
              </a:pathLst>
            </a:custGeom>
            <a:solidFill>
              <a:schemeClr val="bg1">
                <a:lumMod val="85000"/>
              </a:schemeClr>
            </a:solidFill>
            <a:ln w="479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xmlns="" id="{30AFF9F9-502B-4A7B-AEAD-34DFF8C839C1}"/>
                </a:ext>
              </a:extLst>
            </p:cNvPr>
            <p:cNvSpPr/>
            <p:nvPr/>
          </p:nvSpPr>
          <p:spPr>
            <a:xfrm>
              <a:off x="5048048" y="2162752"/>
              <a:ext cx="251318" cy="277982"/>
            </a:xfrm>
            <a:custGeom>
              <a:avLst/>
              <a:gdLst>
                <a:gd name="connsiteX0" fmla="*/ 235009 w 251318"/>
                <a:gd name="connsiteY0" fmla="*/ 204529 h 277982"/>
                <a:gd name="connsiteX1" fmla="*/ 249877 w 251318"/>
                <a:gd name="connsiteY1" fmla="*/ 231387 h 277982"/>
                <a:gd name="connsiteX2" fmla="*/ 239806 w 251318"/>
                <a:gd name="connsiteY2" fmla="*/ 238581 h 277982"/>
                <a:gd name="connsiteX3" fmla="*/ 117984 w 251318"/>
                <a:gd name="connsiteY3" fmla="*/ 202131 h 277982"/>
                <a:gd name="connsiteX4" fmla="*/ 70982 w 251318"/>
                <a:gd name="connsiteY4" fmla="*/ 186783 h 277982"/>
                <a:gd name="connsiteX5" fmla="*/ 42206 w 251318"/>
                <a:gd name="connsiteY5" fmla="*/ 199732 h 277982"/>
                <a:gd name="connsiteX6" fmla="*/ 15348 w 251318"/>
                <a:gd name="connsiteY6" fmla="*/ 263041 h 277982"/>
                <a:gd name="connsiteX7" fmla="*/ 0 w 251318"/>
                <a:gd name="connsiteY7" fmla="*/ 277909 h 277982"/>
                <a:gd name="connsiteX8" fmla="*/ 19664 w 251318"/>
                <a:gd name="connsiteY8" fmla="*/ 7888 h 277982"/>
                <a:gd name="connsiteX9" fmla="*/ 113668 w 251318"/>
                <a:gd name="connsiteY9" fmla="*/ 214 h 277982"/>
                <a:gd name="connsiteX10" fmla="*/ 134771 w 251318"/>
                <a:gd name="connsiteY10" fmla="*/ 25154 h 277982"/>
                <a:gd name="connsiteX11" fmla="*/ 212947 w 251318"/>
                <a:gd name="connsiteY11" fmla="*/ 158486 h 277982"/>
                <a:gd name="connsiteX12" fmla="*/ 235009 w 251318"/>
                <a:gd name="connsiteY12" fmla="*/ 204529 h 27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1318" h="277982">
                  <a:moveTo>
                    <a:pt x="235009" y="204529"/>
                  </a:moveTo>
                  <a:cubicBezTo>
                    <a:pt x="240285" y="213162"/>
                    <a:pt x="246040" y="221795"/>
                    <a:pt x="249877" y="231387"/>
                  </a:cubicBezTo>
                  <a:cubicBezTo>
                    <a:pt x="255153" y="243857"/>
                    <a:pt x="244602" y="237622"/>
                    <a:pt x="239806" y="238581"/>
                  </a:cubicBezTo>
                  <a:cubicBezTo>
                    <a:pt x="196641" y="234744"/>
                    <a:pt x="157792" y="216999"/>
                    <a:pt x="117984" y="202131"/>
                  </a:cubicBezTo>
                  <a:cubicBezTo>
                    <a:pt x="102157" y="197334"/>
                    <a:pt x="85850" y="193977"/>
                    <a:pt x="70982" y="186783"/>
                  </a:cubicBezTo>
                  <a:cubicBezTo>
                    <a:pt x="56594" y="179589"/>
                    <a:pt x="47002" y="183426"/>
                    <a:pt x="42206" y="199732"/>
                  </a:cubicBezTo>
                  <a:cubicBezTo>
                    <a:pt x="35491" y="221795"/>
                    <a:pt x="22062" y="240979"/>
                    <a:pt x="15348" y="263041"/>
                  </a:cubicBezTo>
                  <a:cubicBezTo>
                    <a:pt x="12950" y="270235"/>
                    <a:pt x="11031" y="278868"/>
                    <a:pt x="0" y="277909"/>
                  </a:cubicBezTo>
                  <a:cubicBezTo>
                    <a:pt x="0" y="251051"/>
                    <a:pt x="18705" y="33787"/>
                    <a:pt x="19664" y="7888"/>
                  </a:cubicBezTo>
                  <a:cubicBezTo>
                    <a:pt x="51798" y="16521"/>
                    <a:pt x="82013" y="-2184"/>
                    <a:pt x="113668" y="214"/>
                  </a:cubicBezTo>
                  <a:cubicBezTo>
                    <a:pt x="124219" y="5490"/>
                    <a:pt x="129495" y="15562"/>
                    <a:pt x="134771" y="25154"/>
                  </a:cubicBezTo>
                  <a:cubicBezTo>
                    <a:pt x="159231" y="70717"/>
                    <a:pt x="186089" y="114362"/>
                    <a:pt x="212947" y="158486"/>
                  </a:cubicBezTo>
                  <a:cubicBezTo>
                    <a:pt x="222540" y="172395"/>
                    <a:pt x="230693" y="187263"/>
                    <a:pt x="235009" y="204529"/>
                  </a:cubicBezTo>
                  <a:close/>
                </a:path>
              </a:pathLst>
            </a:custGeom>
            <a:solidFill>
              <a:schemeClr val="bg1">
                <a:lumMod val="85000"/>
              </a:schemeClr>
            </a:solidFill>
            <a:ln w="479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xmlns="" id="{2D67DF8B-E719-4046-8471-DB62DE2BA420}"/>
                </a:ext>
              </a:extLst>
            </p:cNvPr>
            <p:cNvSpPr/>
            <p:nvPr/>
          </p:nvSpPr>
          <p:spPr>
            <a:xfrm>
              <a:off x="4875388" y="2336161"/>
              <a:ext cx="321343" cy="270924"/>
            </a:xfrm>
            <a:custGeom>
              <a:avLst/>
              <a:gdLst>
                <a:gd name="connsiteX0" fmla="*/ 172660 w 321343"/>
                <a:gd name="connsiteY0" fmla="*/ 104020 h 270924"/>
                <a:gd name="connsiteX1" fmla="*/ 210070 w 321343"/>
                <a:gd name="connsiteY1" fmla="*/ 17211 h 270924"/>
                <a:gd name="connsiteX2" fmla="*/ 237407 w 321343"/>
                <a:gd name="connsiteY2" fmla="*/ 2822 h 270924"/>
                <a:gd name="connsiteX3" fmla="*/ 292563 w 321343"/>
                <a:gd name="connsiteY3" fmla="*/ 22007 h 270924"/>
                <a:gd name="connsiteX4" fmla="*/ 321339 w 321343"/>
                <a:gd name="connsiteY4" fmla="*/ 175482 h 270924"/>
                <a:gd name="connsiteX5" fmla="*/ 126138 w 321343"/>
                <a:gd name="connsiteY5" fmla="*/ 261812 h 270924"/>
                <a:gd name="connsiteX6" fmla="*/ 101198 w 321343"/>
                <a:gd name="connsiteY6" fmla="*/ 270925 h 270924"/>
                <a:gd name="connsiteX7" fmla="*/ 23501 w 321343"/>
                <a:gd name="connsiteY7" fmla="*/ 188911 h 270924"/>
                <a:gd name="connsiteX8" fmla="*/ 0 w 321343"/>
                <a:gd name="connsiteY8" fmla="*/ 151981 h 270924"/>
                <a:gd name="connsiteX9" fmla="*/ 6235 w 321343"/>
                <a:gd name="connsiteY9" fmla="*/ 134236 h 270924"/>
                <a:gd name="connsiteX10" fmla="*/ 82493 w 321343"/>
                <a:gd name="connsiteY10" fmla="*/ 104979 h 270924"/>
                <a:gd name="connsiteX11" fmla="*/ 143883 w 321343"/>
                <a:gd name="connsiteY11" fmla="*/ 123684 h 270924"/>
                <a:gd name="connsiteX12" fmla="*/ 172660 w 321343"/>
                <a:gd name="connsiteY12" fmla="*/ 104020 h 27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343" h="270924">
                  <a:moveTo>
                    <a:pt x="172660" y="104020"/>
                  </a:moveTo>
                  <a:cubicBezTo>
                    <a:pt x="185130" y="75243"/>
                    <a:pt x="198559" y="46467"/>
                    <a:pt x="210070" y="17211"/>
                  </a:cubicBezTo>
                  <a:cubicBezTo>
                    <a:pt x="215825" y="2822"/>
                    <a:pt x="220621" y="-4372"/>
                    <a:pt x="237407" y="2822"/>
                  </a:cubicBezTo>
                  <a:cubicBezTo>
                    <a:pt x="255153" y="10496"/>
                    <a:pt x="274338" y="15772"/>
                    <a:pt x="292563" y="22007"/>
                  </a:cubicBezTo>
                  <a:cubicBezTo>
                    <a:pt x="299277" y="67570"/>
                    <a:pt x="315105" y="129919"/>
                    <a:pt x="321339" y="175482"/>
                  </a:cubicBezTo>
                  <a:cubicBezTo>
                    <a:pt x="322299" y="183156"/>
                    <a:pt x="173139" y="237832"/>
                    <a:pt x="126138" y="261812"/>
                  </a:cubicBezTo>
                  <a:cubicBezTo>
                    <a:pt x="117984" y="266129"/>
                    <a:pt x="109351" y="267568"/>
                    <a:pt x="101198" y="270925"/>
                  </a:cubicBezTo>
                  <a:cubicBezTo>
                    <a:pt x="69064" y="249342"/>
                    <a:pt x="48920" y="216729"/>
                    <a:pt x="23501" y="188911"/>
                  </a:cubicBezTo>
                  <a:cubicBezTo>
                    <a:pt x="13909" y="178360"/>
                    <a:pt x="0" y="169247"/>
                    <a:pt x="0" y="151981"/>
                  </a:cubicBezTo>
                  <a:cubicBezTo>
                    <a:pt x="1919" y="146226"/>
                    <a:pt x="4317" y="139991"/>
                    <a:pt x="6235" y="134236"/>
                  </a:cubicBezTo>
                  <a:cubicBezTo>
                    <a:pt x="25899" y="76682"/>
                    <a:pt x="16307" y="83877"/>
                    <a:pt x="82493" y="104979"/>
                  </a:cubicBezTo>
                  <a:cubicBezTo>
                    <a:pt x="102637" y="111694"/>
                    <a:pt x="122780" y="118888"/>
                    <a:pt x="143883" y="123684"/>
                  </a:cubicBezTo>
                  <a:cubicBezTo>
                    <a:pt x="165945" y="136154"/>
                    <a:pt x="167384" y="135195"/>
                    <a:pt x="172660" y="104020"/>
                  </a:cubicBezTo>
                  <a:close/>
                </a:path>
              </a:pathLst>
            </a:custGeom>
            <a:solidFill>
              <a:schemeClr val="bg1">
                <a:lumMod val="75000"/>
              </a:schemeClr>
            </a:solidFill>
            <a:ln w="4795" cap="flat">
              <a:noFill/>
              <a:prstDash val="solid"/>
              <a:miter/>
            </a:ln>
          </p:spPr>
          <p:txBody>
            <a:bodyPr rtlCol="0" anchor="ctr"/>
            <a:lstStyle/>
            <a:p>
              <a:endParaRPr lang="en-US"/>
            </a:p>
          </p:txBody>
        </p:sp>
        <p:grpSp>
          <p:nvGrpSpPr>
            <p:cNvPr id="24" name="Graphic 81">
              <a:extLst>
                <a:ext uri="{FF2B5EF4-FFF2-40B4-BE49-F238E27FC236}">
                  <a16:creationId xmlns:a16="http://schemas.microsoft.com/office/drawing/2014/main" xmlns="" id="{18E1E7D9-0ABB-41F2-8995-620BE2B69B0E}"/>
                </a:ext>
              </a:extLst>
            </p:cNvPr>
            <p:cNvGrpSpPr/>
            <p:nvPr/>
          </p:nvGrpSpPr>
          <p:grpSpPr>
            <a:xfrm>
              <a:off x="4459237" y="2148217"/>
              <a:ext cx="1295758" cy="759593"/>
              <a:chOff x="6513334" y="1100346"/>
              <a:chExt cx="1295758" cy="759593"/>
            </a:xfrm>
            <a:solidFill>
              <a:srgbClr val="1B4760"/>
            </a:solidFill>
          </p:grpSpPr>
          <p:sp>
            <p:nvSpPr>
              <p:cNvPr id="28" name="Freeform: Shape 27">
                <a:extLst>
                  <a:ext uri="{FF2B5EF4-FFF2-40B4-BE49-F238E27FC236}">
                    <a16:creationId xmlns:a16="http://schemas.microsoft.com/office/drawing/2014/main" xmlns="" id="{26984A03-F675-45E0-9540-290CF7FAD11F}"/>
                  </a:ext>
                </a:extLst>
              </p:cNvPr>
              <p:cNvSpPr/>
              <p:nvPr/>
            </p:nvSpPr>
            <p:spPr>
              <a:xfrm>
                <a:off x="7216292" y="1100346"/>
                <a:ext cx="592799" cy="368702"/>
              </a:xfrm>
              <a:custGeom>
                <a:avLst/>
                <a:gdLst>
                  <a:gd name="connsiteX0" fmla="*/ 463304 w 592799"/>
                  <a:gd name="connsiteY0" fmla="*/ 64629 h 368702"/>
                  <a:gd name="connsiteX1" fmla="*/ 318941 w 592799"/>
                  <a:gd name="connsiteY1" fmla="*/ 3239 h 368702"/>
                  <a:gd name="connsiteX2" fmla="*/ 318941 w 592799"/>
                  <a:gd name="connsiteY2" fmla="*/ 3239 h 368702"/>
                  <a:gd name="connsiteX3" fmla="*/ 0 w 592799"/>
                  <a:gd name="connsiteY3" fmla="*/ 14270 h 368702"/>
                  <a:gd name="connsiteX4" fmla="*/ 132852 w 592799"/>
                  <a:gd name="connsiteY4" fmla="*/ 252637 h 368702"/>
                  <a:gd name="connsiteX5" fmla="*/ 6235 w 592799"/>
                  <a:gd name="connsiteY5" fmla="*/ 209951 h 368702"/>
                  <a:gd name="connsiteX6" fmla="*/ 19184 w 592799"/>
                  <a:gd name="connsiteY6" fmla="*/ 368702 h 368702"/>
                  <a:gd name="connsiteX7" fmla="*/ 208151 w 592799"/>
                  <a:gd name="connsiteY7" fmla="*/ 306353 h 368702"/>
                  <a:gd name="connsiteX8" fmla="*/ 208151 w 592799"/>
                  <a:gd name="connsiteY8" fmla="*/ 306353 h 368702"/>
                  <a:gd name="connsiteX9" fmla="*/ 384169 w 592799"/>
                  <a:gd name="connsiteY9" fmla="*/ 262708 h 368702"/>
                  <a:gd name="connsiteX10" fmla="*/ 592799 w 592799"/>
                  <a:gd name="connsiteY10" fmla="*/ 223380 h 368702"/>
                  <a:gd name="connsiteX11" fmla="*/ 463304 w 592799"/>
                  <a:gd name="connsiteY11" fmla="*/ 64629 h 36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2799" h="368702">
                    <a:moveTo>
                      <a:pt x="463304" y="64629"/>
                    </a:moveTo>
                    <a:cubicBezTo>
                      <a:pt x="424456" y="20984"/>
                      <a:pt x="374576" y="6116"/>
                      <a:pt x="318941" y="3239"/>
                    </a:cubicBezTo>
                    <a:cubicBezTo>
                      <a:pt x="318941" y="3239"/>
                      <a:pt x="318941" y="3239"/>
                      <a:pt x="318941" y="3239"/>
                    </a:cubicBezTo>
                    <a:cubicBezTo>
                      <a:pt x="311268" y="-3955"/>
                      <a:pt x="35971" y="1320"/>
                      <a:pt x="0" y="14270"/>
                    </a:cubicBezTo>
                    <a:cubicBezTo>
                      <a:pt x="35491" y="81895"/>
                      <a:pt x="126138" y="240646"/>
                      <a:pt x="132852" y="252637"/>
                    </a:cubicBezTo>
                    <a:cubicBezTo>
                      <a:pt x="129975" y="247361"/>
                      <a:pt x="42686" y="222901"/>
                      <a:pt x="6235" y="209951"/>
                    </a:cubicBezTo>
                    <a:cubicBezTo>
                      <a:pt x="-4796" y="222901"/>
                      <a:pt x="13909" y="329374"/>
                      <a:pt x="19184" y="368702"/>
                    </a:cubicBezTo>
                    <a:cubicBezTo>
                      <a:pt x="82014" y="348079"/>
                      <a:pt x="144843" y="326976"/>
                      <a:pt x="208151" y="306353"/>
                    </a:cubicBezTo>
                    <a:cubicBezTo>
                      <a:pt x="208151" y="306353"/>
                      <a:pt x="208151" y="306353"/>
                      <a:pt x="208151" y="306353"/>
                    </a:cubicBezTo>
                    <a:cubicBezTo>
                      <a:pt x="266664" y="291965"/>
                      <a:pt x="325656" y="277576"/>
                      <a:pt x="384169" y="262708"/>
                    </a:cubicBezTo>
                    <a:cubicBezTo>
                      <a:pt x="453232" y="245442"/>
                      <a:pt x="523735" y="237769"/>
                      <a:pt x="592799" y="223380"/>
                    </a:cubicBezTo>
                    <a:cubicBezTo>
                      <a:pt x="553951" y="166307"/>
                      <a:pt x="508867" y="115468"/>
                      <a:pt x="463304" y="64629"/>
                    </a:cubicBezTo>
                    <a:close/>
                  </a:path>
                </a:pathLst>
              </a:custGeom>
              <a:solidFill>
                <a:schemeClr val="accent2">
                  <a:lumMod val="50000"/>
                </a:schemeClr>
              </a:solidFill>
              <a:ln w="479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xmlns="" id="{0E38F644-785D-4E93-A1FD-C047733FE2EA}"/>
                  </a:ext>
                </a:extLst>
              </p:cNvPr>
              <p:cNvSpPr/>
              <p:nvPr/>
            </p:nvSpPr>
            <p:spPr>
              <a:xfrm>
                <a:off x="6513334" y="1308761"/>
                <a:ext cx="517349" cy="551177"/>
              </a:xfrm>
              <a:custGeom>
                <a:avLst/>
                <a:gdLst>
                  <a:gd name="connsiteX0" fmla="*/ 416151 w 517349"/>
                  <a:gd name="connsiteY0" fmla="*/ 131030 h 551177"/>
                  <a:gd name="connsiteX1" fmla="*/ 352363 w 517349"/>
                  <a:gd name="connsiteY1" fmla="*/ 237504 h 551177"/>
                  <a:gd name="connsiteX2" fmla="*/ 270349 w 517349"/>
                  <a:gd name="connsiteY2" fmla="*/ 1535 h 551177"/>
                  <a:gd name="connsiteX3" fmla="*/ 266033 w 517349"/>
                  <a:gd name="connsiteY3" fmla="*/ 97 h 551177"/>
                  <a:gd name="connsiteX4" fmla="*/ 138936 w 517349"/>
                  <a:gd name="connsiteY4" fmla="*/ 121438 h 551177"/>
                  <a:gd name="connsiteX5" fmla="*/ 138936 w 517349"/>
                  <a:gd name="connsiteY5" fmla="*/ 121438 h 551177"/>
                  <a:gd name="connsiteX6" fmla="*/ 27187 w 517349"/>
                  <a:gd name="connsiteY6" fmla="*/ 260525 h 551177"/>
                  <a:gd name="connsiteX7" fmla="*/ 2247 w 517349"/>
                  <a:gd name="connsiteY7" fmla="*/ 365081 h 551177"/>
                  <a:gd name="connsiteX8" fmla="*/ 34381 w 517349"/>
                  <a:gd name="connsiteY8" fmla="*/ 551170 h 551177"/>
                  <a:gd name="connsiteX9" fmla="*/ 210878 w 517349"/>
                  <a:gd name="connsiteY9" fmla="*/ 426471 h 551177"/>
                  <a:gd name="connsiteX10" fmla="*/ 393130 w 517349"/>
                  <a:gd name="connsiteY10" fmla="*/ 313762 h 551177"/>
                  <a:gd name="connsiteX11" fmla="*/ 393130 w 517349"/>
                  <a:gd name="connsiteY11" fmla="*/ 313762 h 551177"/>
                  <a:gd name="connsiteX12" fmla="*/ 517349 w 517349"/>
                  <a:gd name="connsiteY12" fmla="*/ 250454 h 551177"/>
                  <a:gd name="connsiteX13" fmla="*/ 416151 w 517349"/>
                  <a:gd name="connsiteY13" fmla="*/ 131030 h 55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7349" h="551177">
                    <a:moveTo>
                      <a:pt x="416151" y="131030"/>
                    </a:moveTo>
                    <a:cubicBezTo>
                      <a:pt x="397446" y="165083"/>
                      <a:pt x="356200" y="255250"/>
                      <a:pt x="352363" y="237504"/>
                    </a:cubicBezTo>
                    <a:cubicBezTo>
                      <a:pt x="350445" y="229830"/>
                      <a:pt x="295289" y="71559"/>
                      <a:pt x="270349" y="1535"/>
                    </a:cubicBezTo>
                    <a:cubicBezTo>
                      <a:pt x="268911" y="1056"/>
                      <a:pt x="266513" y="-383"/>
                      <a:pt x="266033" y="97"/>
                    </a:cubicBezTo>
                    <a:cubicBezTo>
                      <a:pt x="222388" y="39425"/>
                      <a:pt x="138936" y="121438"/>
                      <a:pt x="138936" y="121438"/>
                    </a:cubicBezTo>
                    <a:lnTo>
                      <a:pt x="138936" y="121438"/>
                    </a:lnTo>
                    <a:cubicBezTo>
                      <a:pt x="95292" y="162685"/>
                      <a:pt x="56923" y="208248"/>
                      <a:pt x="27187" y="260525"/>
                    </a:cubicBezTo>
                    <a:cubicBezTo>
                      <a:pt x="9441" y="292180"/>
                      <a:pt x="-5906" y="324793"/>
                      <a:pt x="2247" y="365081"/>
                    </a:cubicBezTo>
                    <a:cubicBezTo>
                      <a:pt x="15196" y="426471"/>
                      <a:pt x="23830" y="488820"/>
                      <a:pt x="34381" y="551170"/>
                    </a:cubicBezTo>
                    <a:cubicBezTo>
                      <a:pt x="40136" y="552129"/>
                      <a:pt x="154763" y="464360"/>
                      <a:pt x="210878" y="426471"/>
                    </a:cubicBezTo>
                    <a:cubicBezTo>
                      <a:pt x="270349" y="386183"/>
                      <a:pt x="332699" y="351652"/>
                      <a:pt x="393130" y="313762"/>
                    </a:cubicBezTo>
                    <a:cubicBezTo>
                      <a:pt x="393130" y="313762"/>
                      <a:pt x="393130" y="313762"/>
                      <a:pt x="393130" y="313762"/>
                    </a:cubicBezTo>
                    <a:cubicBezTo>
                      <a:pt x="434376" y="292659"/>
                      <a:pt x="475623" y="271556"/>
                      <a:pt x="517349" y="250454"/>
                    </a:cubicBezTo>
                    <a:cubicBezTo>
                      <a:pt x="486174" y="208248"/>
                      <a:pt x="449724" y="170838"/>
                      <a:pt x="416151" y="131030"/>
                    </a:cubicBezTo>
                    <a:close/>
                  </a:path>
                </a:pathLst>
              </a:custGeom>
              <a:solidFill>
                <a:schemeClr val="accent2">
                  <a:lumMod val="50000"/>
                </a:schemeClr>
              </a:solidFill>
              <a:ln w="4795" cap="flat">
                <a:noFill/>
                <a:prstDash val="solid"/>
                <a:miter/>
              </a:ln>
            </p:spPr>
            <p:txBody>
              <a:bodyPr rtlCol="0" anchor="ctr"/>
              <a:lstStyle/>
              <a:p>
                <a:endParaRPr lang="en-US"/>
              </a:p>
            </p:txBody>
          </p:sp>
        </p:grpSp>
      </p:grpSp>
      <p:grpSp>
        <p:nvGrpSpPr>
          <p:cNvPr id="65" name="Group 64">
            <a:extLst>
              <a:ext uri="{FF2B5EF4-FFF2-40B4-BE49-F238E27FC236}">
                <a16:creationId xmlns:a16="http://schemas.microsoft.com/office/drawing/2014/main" xmlns="" id="{74019515-C708-4224-96AF-FB25D0CFC55C}"/>
              </a:ext>
            </a:extLst>
          </p:cNvPr>
          <p:cNvGrpSpPr/>
          <p:nvPr/>
        </p:nvGrpSpPr>
        <p:grpSpPr>
          <a:xfrm rot="21000438">
            <a:off x="6066022" y="1635734"/>
            <a:ext cx="1579169" cy="1635670"/>
            <a:chOff x="6563619" y="1067070"/>
            <a:chExt cx="1784092" cy="1847925"/>
          </a:xfrm>
        </p:grpSpPr>
        <p:sp>
          <p:nvSpPr>
            <p:cNvPr id="8" name="Freeform: Shape 7">
              <a:extLst>
                <a:ext uri="{FF2B5EF4-FFF2-40B4-BE49-F238E27FC236}">
                  <a16:creationId xmlns:a16="http://schemas.microsoft.com/office/drawing/2014/main" xmlns="" id="{8CD1BDD2-61A7-4865-9C24-3E76CCF075B1}"/>
                </a:ext>
              </a:extLst>
            </p:cNvPr>
            <p:cNvSpPr/>
            <p:nvPr/>
          </p:nvSpPr>
          <p:spPr>
            <a:xfrm>
              <a:off x="6722504" y="1067070"/>
              <a:ext cx="1625207" cy="1083905"/>
            </a:xfrm>
            <a:custGeom>
              <a:avLst/>
              <a:gdLst>
                <a:gd name="connsiteX0" fmla="*/ 1433423 w 1625207"/>
                <a:gd name="connsiteY0" fmla="*/ 1036904 h 1083905"/>
                <a:gd name="connsiteX1" fmla="*/ 1366278 w 1625207"/>
                <a:gd name="connsiteY1" fmla="*/ 941461 h 1083905"/>
                <a:gd name="connsiteX2" fmla="*/ 1389779 w 1625207"/>
                <a:gd name="connsiteY2" fmla="*/ 782710 h 1083905"/>
                <a:gd name="connsiteX3" fmla="*/ 1412320 w 1625207"/>
                <a:gd name="connsiteY3" fmla="*/ 671440 h 1083905"/>
                <a:gd name="connsiteX4" fmla="*/ 1388340 w 1625207"/>
                <a:gd name="connsiteY4" fmla="*/ 624918 h 1083905"/>
                <a:gd name="connsiteX5" fmla="*/ 1345654 w 1625207"/>
                <a:gd name="connsiteY5" fmla="*/ 645062 h 1083905"/>
                <a:gd name="connsiteX6" fmla="*/ 1045418 w 1625207"/>
                <a:gd name="connsiteY6" fmla="*/ 1045537 h 1083905"/>
                <a:gd name="connsiteX7" fmla="*/ 923117 w 1625207"/>
                <a:gd name="connsiteY7" fmla="*/ 1083906 h 1083905"/>
                <a:gd name="connsiteX8" fmla="*/ 936546 w 1625207"/>
                <a:gd name="connsiteY8" fmla="*/ 1060884 h 1083905"/>
                <a:gd name="connsiteX9" fmla="*/ 1024795 w 1625207"/>
                <a:gd name="connsiteY9" fmla="*/ 973595 h 1083905"/>
                <a:gd name="connsiteX10" fmla="*/ 1060766 w 1625207"/>
                <a:gd name="connsiteY10" fmla="*/ 952013 h 1083905"/>
                <a:gd name="connsiteX11" fmla="*/ 1184025 w 1625207"/>
                <a:gd name="connsiteY11" fmla="*/ 773597 h 1083905"/>
                <a:gd name="connsiteX12" fmla="*/ 1133666 w 1625207"/>
                <a:gd name="connsiteY12" fmla="*/ 703095 h 1083905"/>
                <a:gd name="connsiteX13" fmla="*/ 1105849 w 1625207"/>
                <a:gd name="connsiteY13" fmla="*/ 689186 h 1083905"/>
                <a:gd name="connsiteX14" fmla="*/ 1084746 w 1625207"/>
                <a:gd name="connsiteY14" fmla="*/ 659450 h 1083905"/>
                <a:gd name="connsiteX15" fmla="*/ 1072756 w 1625207"/>
                <a:gd name="connsiteY15" fmla="*/ 561130 h 1083905"/>
                <a:gd name="connsiteX16" fmla="*/ 1046857 w 1625207"/>
                <a:gd name="connsiteY16" fmla="*/ 604295 h 1083905"/>
                <a:gd name="connsiteX17" fmla="*/ 1009447 w 1625207"/>
                <a:gd name="connsiteY17" fmla="*/ 616765 h 1083905"/>
                <a:gd name="connsiteX18" fmla="*/ 936067 w 1625207"/>
                <a:gd name="connsiteY18" fmla="*/ 587029 h 1083905"/>
                <a:gd name="connsiteX19" fmla="*/ 915443 w 1625207"/>
                <a:gd name="connsiteY19" fmla="*/ 552976 h 1083905"/>
                <a:gd name="connsiteX20" fmla="*/ 924556 w 1625207"/>
                <a:gd name="connsiteY20" fmla="*/ 485831 h 1083905"/>
                <a:gd name="connsiteX21" fmla="*/ 899616 w 1625207"/>
                <a:gd name="connsiteY21" fmla="*/ 548180 h 1083905"/>
                <a:gd name="connsiteX22" fmla="*/ 866523 w 1625207"/>
                <a:gd name="connsiteY22" fmla="*/ 562089 h 1083905"/>
                <a:gd name="connsiteX23" fmla="*/ 815204 w 1625207"/>
                <a:gd name="connsiteY23" fmla="*/ 542425 h 1083905"/>
                <a:gd name="connsiteX24" fmla="*/ 799378 w 1625207"/>
                <a:gd name="connsiteY24" fmla="*/ 504056 h 1083905"/>
                <a:gd name="connsiteX25" fmla="*/ 827195 w 1625207"/>
                <a:gd name="connsiteY25" fmla="*/ 439788 h 1083905"/>
                <a:gd name="connsiteX26" fmla="*/ 774917 w 1625207"/>
                <a:gd name="connsiteY26" fmla="*/ 505495 h 1083905"/>
                <a:gd name="connsiteX27" fmla="*/ 736548 w 1625207"/>
                <a:gd name="connsiteY27" fmla="*/ 516526 h 1083905"/>
                <a:gd name="connsiteX28" fmla="*/ 704894 w 1625207"/>
                <a:gd name="connsiteY28" fmla="*/ 448901 h 1083905"/>
                <a:gd name="connsiteX29" fmla="*/ 712568 w 1625207"/>
                <a:gd name="connsiteY29" fmla="*/ 432114 h 1083905"/>
                <a:gd name="connsiteX30" fmla="*/ 692424 w 1625207"/>
                <a:gd name="connsiteY30" fmla="*/ 472881 h 1083905"/>
                <a:gd name="connsiteX31" fmla="*/ 659810 w 1625207"/>
                <a:gd name="connsiteY31" fmla="*/ 491107 h 1083905"/>
                <a:gd name="connsiteX32" fmla="*/ 598900 w 1625207"/>
                <a:gd name="connsiteY32" fmla="*/ 479116 h 1083905"/>
                <a:gd name="connsiteX33" fmla="*/ 589308 w 1625207"/>
                <a:gd name="connsiteY33" fmla="*/ 452738 h 1083905"/>
                <a:gd name="connsiteX34" fmla="*/ 643024 w 1625207"/>
                <a:gd name="connsiteY34" fmla="*/ 393745 h 1083905"/>
                <a:gd name="connsiteX35" fmla="*/ 580195 w 1625207"/>
                <a:gd name="connsiteY35" fmla="*/ 450819 h 1083905"/>
                <a:gd name="connsiteX36" fmla="*/ 539908 w 1625207"/>
                <a:gd name="connsiteY36" fmla="*/ 457534 h 1083905"/>
                <a:gd name="connsiteX37" fmla="*/ 456935 w 1625207"/>
                <a:gd name="connsiteY37" fmla="*/ 470963 h 1083905"/>
                <a:gd name="connsiteX38" fmla="*/ 413291 w 1625207"/>
                <a:gd name="connsiteY38" fmla="*/ 674318 h 1083905"/>
                <a:gd name="connsiteX39" fmla="*/ 425281 w 1625207"/>
                <a:gd name="connsiteY39" fmla="*/ 730912 h 1083905"/>
                <a:gd name="connsiteX40" fmla="*/ 425281 w 1625207"/>
                <a:gd name="connsiteY40" fmla="*/ 848417 h 1083905"/>
                <a:gd name="connsiteX41" fmla="*/ 419046 w 1625207"/>
                <a:gd name="connsiteY41" fmla="*/ 873836 h 1083905"/>
                <a:gd name="connsiteX42" fmla="*/ 327440 w 1625207"/>
                <a:gd name="connsiteY42" fmla="*/ 566405 h 1083905"/>
                <a:gd name="connsiteX43" fmla="*/ 408495 w 1625207"/>
                <a:gd name="connsiteY43" fmla="*/ 298783 h 1083905"/>
                <a:gd name="connsiteX44" fmla="*/ 403218 w 1625207"/>
                <a:gd name="connsiteY44" fmla="*/ 270965 h 1083905"/>
                <a:gd name="connsiteX45" fmla="*/ 329838 w 1625207"/>
                <a:gd name="connsiteY45" fmla="*/ 275761 h 1083905"/>
                <a:gd name="connsiteX46" fmla="*/ 253100 w 1625207"/>
                <a:gd name="connsiteY46" fmla="*/ 394705 h 1083905"/>
                <a:gd name="connsiteX47" fmla="*/ 156698 w 1625207"/>
                <a:gd name="connsiteY47" fmla="*/ 506934 h 1083905"/>
                <a:gd name="connsiteX48" fmla="*/ 7060 w 1625207"/>
                <a:gd name="connsiteY48" fmla="*/ 471442 h 1083905"/>
                <a:gd name="connsiteX49" fmla="*/ 825 w 1625207"/>
                <a:gd name="connsiteY49" fmla="*/ 447462 h 1083905"/>
                <a:gd name="connsiteX50" fmla="*/ 32479 w 1625207"/>
                <a:gd name="connsiteY50" fmla="*/ 456095 h 1083905"/>
                <a:gd name="connsiteX51" fmla="*/ 110656 w 1625207"/>
                <a:gd name="connsiteY51" fmla="*/ 430196 h 1083905"/>
                <a:gd name="connsiteX52" fmla="*/ 157178 w 1625207"/>
                <a:gd name="connsiteY52" fmla="*/ 314130 h 1083905"/>
                <a:gd name="connsiteX53" fmla="*/ 223365 w 1625207"/>
                <a:gd name="connsiteY53" fmla="*/ 95907 h 1083905"/>
                <a:gd name="connsiteX54" fmla="*/ 361013 w 1625207"/>
                <a:gd name="connsiteY54" fmla="*/ 464 h 1083905"/>
                <a:gd name="connsiteX55" fmla="*/ 492426 w 1625207"/>
                <a:gd name="connsiteY55" fmla="*/ 72886 h 1083905"/>
                <a:gd name="connsiteX56" fmla="*/ 521203 w 1625207"/>
                <a:gd name="connsiteY56" fmla="*/ 145787 h 1083905"/>
                <a:gd name="connsiteX57" fmla="*/ 546143 w 1625207"/>
                <a:gd name="connsiteY57" fmla="*/ 154420 h 1083905"/>
                <a:gd name="connsiteX58" fmla="*/ 838705 w 1625207"/>
                <a:gd name="connsiteY58" fmla="*/ 60895 h 1083905"/>
                <a:gd name="connsiteX59" fmla="*/ 1268437 w 1625207"/>
                <a:gd name="connsiteY59" fmla="*/ 296384 h 1083905"/>
                <a:gd name="connsiteX60" fmla="*/ 1337501 w 1625207"/>
                <a:gd name="connsiteY60" fmla="*/ 459452 h 1083905"/>
                <a:gd name="connsiteX61" fmla="*/ 1403207 w 1625207"/>
                <a:gd name="connsiteY61" fmla="*/ 425879 h 1083905"/>
                <a:gd name="connsiteX62" fmla="*/ 1620951 w 1625207"/>
                <a:gd name="connsiteY62" fmla="*/ 529475 h 1083905"/>
                <a:gd name="connsiteX63" fmla="*/ 1599848 w 1625207"/>
                <a:gd name="connsiteY63" fmla="*/ 654174 h 1083905"/>
                <a:gd name="connsiteX64" fmla="*/ 1476109 w 1625207"/>
                <a:gd name="connsiteY64" fmla="*/ 872877 h 1083905"/>
                <a:gd name="connsiteX65" fmla="*/ 1457883 w 1625207"/>
                <a:gd name="connsiteY65" fmla="*/ 974554 h 1083905"/>
                <a:gd name="connsiteX66" fmla="*/ 1507283 w 1625207"/>
                <a:gd name="connsiteY66" fmla="*/ 1019638 h 1083905"/>
                <a:gd name="connsiteX67" fmla="*/ 1507763 w 1625207"/>
                <a:gd name="connsiteY67" fmla="*/ 1036424 h 1083905"/>
                <a:gd name="connsiteX68" fmla="*/ 1433423 w 1625207"/>
                <a:gd name="connsiteY68" fmla="*/ 1036904 h 1083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625207" h="1083905">
                  <a:moveTo>
                    <a:pt x="1433423" y="1036904"/>
                  </a:moveTo>
                  <a:cubicBezTo>
                    <a:pt x="1389299" y="1020117"/>
                    <a:pt x="1371553" y="984626"/>
                    <a:pt x="1366278" y="941461"/>
                  </a:cubicBezTo>
                  <a:cubicBezTo>
                    <a:pt x="1359563" y="886786"/>
                    <a:pt x="1371553" y="834028"/>
                    <a:pt x="1389779" y="782710"/>
                  </a:cubicBezTo>
                  <a:cubicBezTo>
                    <a:pt x="1402728" y="746739"/>
                    <a:pt x="1414239" y="710289"/>
                    <a:pt x="1412320" y="671440"/>
                  </a:cubicBezTo>
                  <a:cubicBezTo>
                    <a:pt x="1411361" y="652735"/>
                    <a:pt x="1405126" y="635469"/>
                    <a:pt x="1388340" y="624918"/>
                  </a:cubicBezTo>
                  <a:cubicBezTo>
                    <a:pt x="1360523" y="608132"/>
                    <a:pt x="1351410" y="613887"/>
                    <a:pt x="1345654" y="645062"/>
                  </a:cubicBezTo>
                  <a:cubicBezTo>
                    <a:pt x="1313520" y="829232"/>
                    <a:pt x="1216159" y="964962"/>
                    <a:pt x="1045418" y="1045537"/>
                  </a:cubicBezTo>
                  <a:cubicBezTo>
                    <a:pt x="1006569" y="1063762"/>
                    <a:pt x="965323" y="1075752"/>
                    <a:pt x="923117" y="1083906"/>
                  </a:cubicBezTo>
                  <a:cubicBezTo>
                    <a:pt x="919280" y="1071436"/>
                    <a:pt x="929352" y="1066640"/>
                    <a:pt x="936546" y="1060884"/>
                  </a:cubicBezTo>
                  <a:cubicBezTo>
                    <a:pt x="968680" y="1034506"/>
                    <a:pt x="997936" y="1004770"/>
                    <a:pt x="1024795" y="973595"/>
                  </a:cubicBezTo>
                  <a:cubicBezTo>
                    <a:pt x="1034866" y="962085"/>
                    <a:pt x="1045897" y="955370"/>
                    <a:pt x="1060766" y="952013"/>
                  </a:cubicBezTo>
                  <a:cubicBezTo>
                    <a:pt x="1144217" y="934267"/>
                    <a:pt x="1197455" y="857529"/>
                    <a:pt x="1184025" y="773597"/>
                  </a:cubicBezTo>
                  <a:cubicBezTo>
                    <a:pt x="1179229" y="742902"/>
                    <a:pt x="1166280" y="715564"/>
                    <a:pt x="1133666" y="703095"/>
                  </a:cubicBezTo>
                  <a:cubicBezTo>
                    <a:pt x="1124074" y="699258"/>
                    <a:pt x="1114961" y="693982"/>
                    <a:pt x="1105849" y="689186"/>
                  </a:cubicBezTo>
                  <a:cubicBezTo>
                    <a:pt x="1093379" y="682951"/>
                    <a:pt x="1086664" y="673359"/>
                    <a:pt x="1084746" y="659450"/>
                  </a:cubicBezTo>
                  <a:cubicBezTo>
                    <a:pt x="1079950" y="627316"/>
                    <a:pt x="1077552" y="594703"/>
                    <a:pt x="1072756" y="561130"/>
                  </a:cubicBezTo>
                  <a:cubicBezTo>
                    <a:pt x="1064602" y="576477"/>
                    <a:pt x="1055970" y="590386"/>
                    <a:pt x="1046857" y="604295"/>
                  </a:cubicBezTo>
                  <a:cubicBezTo>
                    <a:pt x="1037265" y="618203"/>
                    <a:pt x="1025274" y="623000"/>
                    <a:pt x="1009447" y="616765"/>
                  </a:cubicBezTo>
                  <a:cubicBezTo>
                    <a:pt x="984987" y="607172"/>
                    <a:pt x="960047" y="598060"/>
                    <a:pt x="936067" y="587029"/>
                  </a:cubicBezTo>
                  <a:cubicBezTo>
                    <a:pt x="921198" y="580794"/>
                    <a:pt x="914004" y="570242"/>
                    <a:pt x="915443" y="552976"/>
                  </a:cubicBezTo>
                  <a:cubicBezTo>
                    <a:pt x="917362" y="531394"/>
                    <a:pt x="918321" y="509811"/>
                    <a:pt x="924556" y="485831"/>
                  </a:cubicBezTo>
                  <a:cubicBezTo>
                    <a:pt x="917841" y="509332"/>
                    <a:pt x="908249" y="528516"/>
                    <a:pt x="899616" y="548180"/>
                  </a:cubicBezTo>
                  <a:cubicBezTo>
                    <a:pt x="892902" y="563048"/>
                    <a:pt x="881870" y="567844"/>
                    <a:pt x="866523" y="562089"/>
                  </a:cubicBezTo>
                  <a:cubicBezTo>
                    <a:pt x="849257" y="555374"/>
                    <a:pt x="831991" y="549619"/>
                    <a:pt x="815204" y="542425"/>
                  </a:cubicBezTo>
                  <a:cubicBezTo>
                    <a:pt x="795540" y="534272"/>
                    <a:pt x="791703" y="524679"/>
                    <a:pt x="799378" y="504056"/>
                  </a:cubicBezTo>
                  <a:cubicBezTo>
                    <a:pt x="808010" y="481035"/>
                    <a:pt x="817123" y="458013"/>
                    <a:pt x="827195" y="439788"/>
                  </a:cubicBezTo>
                  <a:cubicBezTo>
                    <a:pt x="812327" y="459932"/>
                    <a:pt x="793142" y="482474"/>
                    <a:pt x="774917" y="505495"/>
                  </a:cubicBezTo>
                  <a:cubicBezTo>
                    <a:pt x="764366" y="518444"/>
                    <a:pt x="751896" y="521322"/>
                    <a:pt x="736548" y="516526"/>
                  </a:cubicBezTo>
                  <a:cubicBezTo>
                    <a:pt x="686669" y="500699"/>
                    <a:pt x="674199" y="503097"/>
                    <a:pt x="704894" y="448901"/>
                  </a:cubicBezTo>
                  <a:cubicBezTo>
                    <a:pt x="707771" y="443625"/>
                    <a:pt x="710650" y="437870"/>
                    <a:pt x="712568" y="432114"/>
                  </a:cubicBezTo>
                  <a:cubicBezTo>
                    <a:pt x="706812" y="446023"/>
                    <a:pt x="698659" y="458973"/>
                    <a:pt x="692424" y="472881"/>
                  </a:cubicBezTo>
                  <a:cubicBezTo>
                    <a:pt x="686189" y="487749"/>
                    <a:pt x="674679" y="493025"/>
                    <a:pt x="659810" y="491107"/>
                  </a:cubicBezTo>
                  <a:cubicBezTo>
                    <a:pt x="639187" y="488708"/>
                    <a:pt x="619043" y="483912"/>
                    <a:pt x="598900" y="479116"/>
                  </a:cubicBezTo>
                  <a:cubicBezTo>
                    <a:pt x="583073" y="475279"/>
                    <a:pt x="580195" y="466646"/>
                    <a:pt x="589308" y="452738"/>
                  </a:cubicBezTo>
                  <a:cubicBezTo>
                    <a:pt x="604655" y="429237"/>
                    <a:pt x="627677" y="412450"/>
                    <a:pt x="643024" y="393745"/>
                  </a:cubicBezTo>
                  <a:cubicBezTo>
                    <a:pt x="625758" y="412930"/>
                    <a:pt x="603217" y="432114"/>
                    <a:pt x="580195" y="450819"/>
                  </a:cubicBezTo>
                  <a:cubicBezTo>
                    <a:pt x="567725" y="460411"/>
                    <a:pt x="554296" y="464728"/>
                    <a:pt x="539908" y="457534"/>
                  </a:cubicBezTo>
                  <a:cubicBezTo>
                    <a:pt x="508733" y="441707"/>
                    <a:pt x="481875" y="454656"/>
                    <a:pt x="456935" y="470963"/>
                  </a:cubicBezTo>
                  <a:cubicBezTo>
                    <a:pt x="395065" y="512209"/>
                    <a:pt x="373962" y="609091"/>
                    <a:pt x="413291" y="674318"/>
                  </a:cubicBezTo>
                  <a:cubicBezTo>
                    <a:pt x="424321" y="692543"/>
                    <a:pt x="427199" y="709809"/>
                    <a:pt x="425281" y="730912"/>
                  </a:cubicBezTo>
                  <a:cubicBezTo>
                    <a:pt x="421923" y="769761"/>
                    <a:pt x="422403" y="809089"/>
                    <a:pt x="425281" y="848417"/>
                  </a:cubicBezTo>
                  <a:cubicBezTo>
                    <a:pt x="425760" y="857529"/>
                    <a:pt x="430557" y="867601"/>
                    <a:pt x="419046" y="873836"/>
                  </a:cubicBezTo>
                  <a:cubicBezTo>
                    <a:pt x="355258" y="781271"/>
                    <a:pt x="325522" y="679114"/>
                    <a:pt x="327440" y="566405"/>
                  </a:cubicBezTo>
                  <a:cubicBezTo>
                    <a:pt x="329358" y="469044"/>
                    <a:pt x="357176" y="380316"/>
                    <a:pt x="408495" y="298783"/>
                  </a:cubicBezTo>
                  <a:cubicBezTo>
                    <a:pt x="417607" y="284394"/>
                    <a:pt x="410413" y="277680"/>
                    <a:pt x="403218" y="270965"/>
                  </a:cubicBezTo>
                  <a:cubicBezTo>
                    <a:pt x="383554" y="252260"/>
                    <a:pt x="353339" y="255138"/>
                    <a:pt x="329838" y="275761"/>
                  </a:cubicBezTo>
                  <a:cubicBezTo>
                    <a:pt x="292908" y="307895"/>
                    <a:pt x="275642" y="352979"/>
                    <a:pt x="253100" y="394705"/>
                  </a:cubicBezTo>
                  <a:cubicBezTo>
                    <a:pt x="229120" y="439309"/>
                    <a:pt x="200343" y="479596"/>
                    <a:pt x="156698" y="506934"/>
                  </a:cubicBezTo>
                  <a:cubicBezTo>
                    <a:pt x="100584" y="541945"/>
                    <a:pt x="41592" y="528037"/>
                    <a:pt x="7060" y="471442"/>
                  </a:cubicBezTo>
                  <a:cubicBezTo>
                    <a:pt x="3223" y="465208"/>
                    <a:pt x="-2053" y="458493"/>
                    <a:pt x="825" y="447462"/>
                  </a:cubicBezTo>
                  <a:cubicBezTo>
                    <a:pt x="11376" y="450340"/>
                    <a:pt x="21928" y="453217"/>
                    <a:pt x="32479" y="456095"/>
                  </a:cubicBezTo>
                  <a:cubicBezTo>
                    <a:pt x="63174" y="465208"/>
                    <a:pt x="90992" y="456095"/>
                    <a:pt x="110656" y="430196"/>
                  </a:cubicBezTo>
                  <a:cubicBezTo>
                    <a:pt x="137035" y="395664"/>
                    <a:pt x="146627" y="354897"/>
                    <a:pt x="157178" y="314130"/>
                  </a:cubicBezTo>
                  <a:cubicBezTo>
                    <a:pt x="176363" y="240270"/>
                    <a:pt x="188353" y="164491"/>
                    <a:pt x="223365" y="95907"/>
                  </a:cubicBezTo>
                  <a:cubicBezTo>
                    <a:pt x="252141" y="39313"/>
                    <a:pt x="296265" y="5261"/>
                    <a:pt x="361013" y="464"/>
                  </a:cubicBezTo>
                  <a:cubicBezTo>
                    <a:pt x="420485" y="-3852"/>
                    <a:pt x="463170" y="22047"/>
                    <a:pt x="492426" y="72886"/>
                  </a:cubicBezTo>
                  <a:cubicBezTo>
                    <a:pt x="505855" y="95907"/>
                    <a:pt x="515927" y="119888"/>
                    <a:pt x="521203" y="145787"/>
                  </a:cubicBezTo>
                  <a:cubicBezTo>
                    <a:pt x="525040" y="164971"/>
                    <a:pt x="531275" y="164971"/>
                    <a:pt x="546143" y="154420"/>
                  </a:cubicBezTo>
                  <a:cubicBezTo>
                    <a:pt x="633432" y="91591"/>
                    <a:pt x="732232" y="58977"/>
                    <a:pt x="838705" y="60895"/>
                  </a:cubicBezTo>
                  <a:cubicBezTo>
                    <a:pt x="1021917" y="63773"/>
                    <a:pt x="1166760" y="142429"/>
                    <a:pt x="1268437" y="296384"/>
                  </a:cubicBezTo>
                  <a:cubicBezTo>
                    <a:pt x="1301051" y="345784"/>
                    <a:pt x="1321674" y="400940"/>
                    <a:pt x="1337501" y="459452"/>
                  </a:cubicBezTo>
                  <a:cubicBezTo>
                    <a:pt x="1360042" y="447462"/>
                    <a:pt x="1381145" y="434992"/>
                    <a:pt x="1403207" y="425879"/>
                  </a:cubicBezTo>
                  <a:cubicBezTo>
                    <a:pt x="1507283" y="382235"/>
                    <a:pt x="1590736" y="420124"/>
                    <a:pt x="1620951" y="529475"/>
                  </a:cubicBezTo>
                  <a:cubicBezTo>
                    <a:pt x="1632941" y="572161"/>
                    <a:pt x="1617594" y="613887"/>
                    <a:pt x="1599848" y="654174"/>
                  </a:cubicBezTo>
                  <a:cubicBezTo>
                    <a:pt x="1566275" y="731392"/>
                    <a:pt x="1512079" y="797098"/>
                    <a:pt x="1476109" y="872877"/>
                  </a:cubicBezTo>
                  <a:cubicBezTo>
                    <a:pt x="1460761" y="904531"/>
                    <a:pt x="1441576" y="936186"/>
                    <a:pt x="1457883" y="974554"/>
                  </a:cubicBezTo>
                  <a:cubicBezTo>
                    <a:pt x="1467955" y="997576"/>
                    <a:pt x="1486180" y="1009566"/>
                    <a:pt x="1507283" y="1019638"/>
                  </a:cubicBezTo>
                  <a:cubicBezTo>
                    <a:pt x="1516876" y="1023954"/>
                    <a:pt x="1528866" y="1030189"/>
                    <a:pt x="1507763" y="1036424"/>
                  </a:cubicBezTo>
                  <a:cubicBezTo>
                    <a:pt x="1484741" y="1044578"/>
                    <a:pt x="1458843" y="1044578"/>
                    <a:pt x="1433423" y="1036904"/>
                  </a:cubicBezTo>
                  <a:close/>
                </a:path>
              </a:pathLst>
            </a:custGeom>
            <a:solidFill>
              <a:srgbClr val="3D1B0F"/>
            </a:solidFill>
            <a:ln w="479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xmlns="" id="{DE93E90B-9B02-4EA8-A7D7-A7233A0293E2}"/>
                </a:ext>
              </a:extLst>
            </p:cNvPr>
            <p:cNvSpPr/>
            <p:nvPr/>
          </p:nvSpPr>
          <p:spPr>
            <a:xfrm>
              <a:off x="6821725" y="1441152"/>
              <a:ext cx="1097111" cy="1146500"/>
            </a:xfrm>
            <a:custGeom>
              <a:avLst/>
              <a:gdLst>
                <a:gd name="connsiteX0" fmla="*/ 320305 w 1097111"/>
                <a:gd name="connsiteY0" fmla="*/ 500234 h 1146500"/>
                <a:gd name="connsiteX1" fmla="*/ 321264 w 1097111"/>
                <a:gd name="connsiteY1" fmla="*/ 335248 h 1146500"/>
                <a:gd name="connsiteX2" fmla="*/ 311672 w 1097111"/>
                <a:gd name="connsiteY2" fmla="*/ 311747 h 1146500"/>
                <a:gd name="connsiteX3" fmla="*/ 357235 w 1097111"/>
                <a:gd name="connsiteY3" fmla="*/ 89208 h 1146500"/>
                <a:gd name="connsiteX4" fmla="*/ 447402 w 1097111"/>
                <a:gd name="connsiteY4" fmla="*/ 78656 h 1146500"/>
                <a:gd name="connsiteX5" fmla="*/ 474740 w 1097111"/>
                <a:gd name="connsiteY5" fmla="*/ 73381 h 1146500"/>
                <a:gd name="connsiteX6" fmla="*/ 568743 w 1097111"/>
                <a:gd name="connsiteY6" fmla="*/ 0 h 1146500"/>
                <a:gd name="connsiteX7" fmla="*/ 485291 w 1097111"/>
                <a:gd name="connsiteY7" fmla="*/ 94963 h 1146500"/>
                <a:gd name="connsiteX8" fmla="*/ 569702 w 1097111"/>
                <a:gd name="connsiteY8" fmla="*/ 112229 h 1146500"/>
                <a:gd name="connsiteX9" fmla="*/ 587448 w 1097111"/>
                <a:gd name="connsiteY9" fmla="*/ 100239 h 1146500"/>
                <a:gd name="connsiteX10" fmla="*/ 625817 w 1097111"/>
                <a:gd name="connsiteY10" fmla="*/ 38848 h 1146500"/>
                <a:gd name="connsiteX11" fmla="*/ 598479 w 1097111"/>
                <a:gd name="connsiteY11" fmla="*/ 104555 h 1146500"/>
                <a:gd name="connsiteX12" fmla="*/ 608071 w 1097111"/>
                <a:gd name="connsiteY12" fmla="*/ 126617 h 1146500"/>
                <a:gd name="connsiteX13" fmla="*/ 689605 w 1097111"/>
                <a:gd name="connsiteY13" fmla="*/ 103596 h 1146500"/>
                <a:gd name="connsiteX14" fmla="*/ 744281 w 1097111"/>
                <a:gd name="connsiteY14" fmla="*/ 43645 h 1146500"/>
                <a:gd name="connsiteX15" fmla="*/ 706871 w 1097111"/>
                <a:gd name="connsiteY15" fmla="*/ 133332 h 1146500"/>
                <a:gd name="connsiteX16" fmla="*/ 719821 w 1097111"/>
                <a:gd name="connsiteY16" fmla="*/ 162109 h 1146500"/>
                <a:gd name="connsiteX17" fmla="*/ 771139 w 1097111"/>
                <a:gd name="connsiteY17" fmla="*/ 181773 h 1146500"/>
                <a:gd name="connsiteX18" fmla="*/ 796079 w 1097111"/>
                <a:gd name="connsiteY18" fmla="*/ 171701 h 1146500"/>
                <a:gd name="connsiteX19" fmla="*/ 833009 w 1097111"/>
                <a:gd name="connsiteY19" fmla="*/ 96402 h 1146500"/>
                <a:gd name="connsiteX20" fmla="*/ 824856 w 1097111"/>
                <a:gd name="connsiteY20" fmla="*/ 180334 h 1146500"/>
                <a:gd name="connsiteX21" fmla="*/ 840203 w 1097111"/>
                <a:gd name="connsiteY21" fmla="*/ 207192 h 1146500"/>
                <a:gd name="connsiteX22" fmla="*/ 918380 w 1097111"/>
                <a:gd name="connsiteY22" fmla="*/ 237887 h 1146500"/>
                <a:gd name="connsiteX23" fmla="*/ 941401 w 1097111"/>
                <a:gd name="connsiteY23" fmla="*/ 230213 h 1146500"/>
                <a:gd name="connsiteX24" fmla="*/ 980249 w 1097111"/>
                <a:gd name="connsiteY24" fmla="*/ 166425 h 1146500"/>
                <a:gd name="connsiteX25" fmla="*/ 993679 w 1097111"/>
                <a:gd name="connsiteY25" fmla="*/ 282971 h 1146500"/>
                <a:gd name="connsiteX26" fmla="*/ 1012863 w 1097111"/>
                <a:gd name="connsiteY26" fmla="*/ 309349 h 1146500"/>
                <a:gd name="connsiteX27" fmla="*/ 1032527 w 1097111"/>
                <a:gd name="connsiteY27" fmla="*/ 318462 h 1146500"/>
                <a:gd name="connsiteX28" fmla="*/ 1096795 w 1097111"/>
                <a:gd name="connsiteY28" fmla="*/ 418700 h 1146500"/>
                <a:gd name="connsiteX29" fmla="*/ 961545 w 1097111"/>
                <a:gd name="connsiteY29" fmla="*/ 586085 h 1146500"/>
                <a:gd name="connsiteX30" fmla="*/ 943799 w 1097111"/>
                <a:gd name="connsiteY30" fmla="*/ 591840 h 1146500"/>
                <a:gd name="connsiteX31" fmla="*/ 825815 w 1097111"/>
                <a:gd name="connsiteY31" fmla="*/ 709824 h 1146500"/>
                <a:gd name="connsiteX32" fmla="*/ 730852 w 1097111"/>
                <a:gd name="connsiteY32" fmla="*/ 762102 h 1146500"/>
                <a:gd name="connsiteX33" fmla="*/ 686248 w 1097111"/>
                <a:gd name="connsiteY33" fmla="*/ 776970 h 1146500"/>
                <a:gd name="connsiteX34" fmla="*/ 635889 w 1097111"/>
                <a:gd name="connsiteY34" fmla="*/ 818696 h 1146500"/>
                <a:gd name="connsiteX35" fmla="*/ 603755 w 1097111"/>
                <a:gd name="connsiteY35" fmla="*/ 897352 h 1146500"/>
                <a:gd name="connsiteX36" fmla="*/ 613827 w 1097111"/>
                <a:gd name="connsiteY36" fmla="*/ 936201 h 1146500"/>
                <a:gd name="connsiteX37" fmla="*/ 801834 w 1097111"/>
                <a:gd name="connsiteY37" fmla="*/ 1097350 h 1146500"/>
                <a:gd name="connsiteX38" fmla="*/ 838285 w 1097111"/>
                <a:gd name="connsiteY38" fmla="*/ 1142434 h 1146500"/>
                <a:gd name="connsiteX39" fmla="*/ 813345 w 1097111"/>
                <a:gd name="connsiteY39" fmla="*/ 1143393 h 1146500"/>
                <a:gd name="connsiteX40" fmla="*/ 582172 w 1097111"/>
                <a:gd name="connsiteY40" fmla="*/ 1071931 h 1146500"/>
                <a:gd name="connsiteX41" fmla="*/ 300641 w 1097111"/>
                <a:gd name="connsiteY41" fmla="*/ 956824 h 1146500"/>
                <a:gd name="connsiteX42" fmla="*/ 17191 w 1097111"/>
                <a:gd name="connsiteY42" fmla="*/ 811502 h 1146500"/>
                <a:gd name="connsiteX43" fmla="*/ 884 w 1097111"/>
                <a:gd name="connsiteY43" fmla="*/ 789440 h 1146500"/>
                <a:gd name="connsiteX44" fmla="*/ 268027 w 1097111"/>
                <a:gd name="connsiteY44" fmla="*/ 803828 h 1146500"/>
                <a:gd name="connsiteX45" fmla="*/ 270425 w 1097111"/>
                <a:gd name="connsiteY45" fmla="*/ 804787 h 1146500"/>
                <a:gd name="connsiteX46" fmla="*/ 352919 w 1097111"/>
                <a:gd name="connsiteY46" fmla="*/ 763061 h 1146500"/>
                <a:gd name="connsiteX47" fmla="*/ 382175 w 1097111"/>
                <a:gd name="connsiteY47" fmla="*/ 693518 h 1146500"/>
                <a:gd name="connsiteX48" fmla="*/ 382654 w 1097111"/>
                <a:gd name="connsiteY48" fmla="*/ 665700 h 1146500"/>
                <a:gd name="connsiteX49" fmla="*/ 325580 w 1097111"/>
                <a:gd name="connsiteY49" fmla="*/ 511745 h 1146500"/>
                <a:gd name="connsiteX50" fmla="*/ 320305 w 1097111"/>
                <a:gd name="connsiteY50" fmla="*/ 500234 h 114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97111" h="1146500">
                  <a:moveTo>
                    <a:pt x="320305" y="500234"/>
                  </a:moveTo>
                  <a:cubicBezTo>
                    <a:pt x="316948" y="445079"/>
                    <a:pt x="313111" y="390403"/>
                    <a:pt x="321264" y="335248"/>
                  </a:cubicBezTo>
                  <a:cubicBezTo>
                    <a:pt x="322703" y="325176"/>
                    <a:pt x="315988" y="318941"/>
                    <a:pt x="311672" y="311747"/>
                  </a:cubicBezTo>
                  <a:cubicBezTo>
                    <a:pt x="264670" y="237887"/>
                    <a:pt x="285293" y="133811"/>
                    <a:pt x="357235" y="89208"/>
                  </a:cubicBezTo>
                  <a:cubicBezTo>
                    <a:pt x="384573" y="72421"/>
                    <a:pt x="414308" y="57553"/>
                    <a:pt x="447402" y="78656"/>
                  </a:cubicBezTo>
                  <a:cubicBezTo>
                    <a:pt x="457953" y="85850"/>
                    <a:pt x="466107" y="81054"/>
                    <a:pt x="474740" y="73381"/>
                  </a:cubicBezTo>
                  <a:cubicBezTo>
                    <a:pt x="504475" y="47482"/>
                    <a:pt x="535171" y="22062"/>
                    <a:pt x="568743" y="0"/>
                  </a:cubicBezTo>
                  <a:cubicBezTo>
                    <a:pt x="541885" y="30695"/>
                    <a:pt x="515027" y="61390"/>
                    <a:pt x="485291" y="94963"/>
                  </a:cubicBezTo>
                  <a:cubicBezTo>
                    <a:pt x="515986" y="101198"/>
                    <a:pt x="542844" y="106474"/>
                    <a:pt x="569702" y="112229"/>
                  </a:cubicBezTo>
                  <a:cubicBezTo>
                    <a:pt x="580254" y="114627"/>
                    <a:pt x="583611" y="107433"/>
                    <a:pt x="587448" y="100239"/>
                  </a:cubicBezTo>
                  <a:cubicBezTo>
                    <a:pt x="598959" y="79136"/>
                    <a:pt x="609990" y="58033"/>
                    <a:pt x="625817" y="38848"/>
                  </a:cubicBezTo>
                  <a:cubicBezTo>
                    <a:pt x="616705" y="60911"/>
                    <a:pt x="608071" y="82973"/>
                    <a:pt x="598479" y="104555"/>
                  </a:cubicBezTo>
                  <a:cubicBezTo>
                    <a:pt x="593204" y="116545"/>
                    <a:pt x="594163" y="122301"/>
                    <a:pt x="608071" y="126617"/>
                  </a:cubicBezTo>
                  <a:cubicBezTo>
                    <a:pt x="657472" y="142444"/>
                    <a:pt x="657472" y="142924"/>
                    <a:pt x="689605" y="103596"/>
                  </a:cubicBezTo>
                  <a:cubicBezTo>
                    <a:pt x="706392" y="82973"/>
                    <a:pt x="723657" y="61870"/>
                    <a:pt x="744281" y="43645"/>
                  </a:cubicBezTo>
                  <a:cubicBezTo>
                    <a:pt x="731811" y="73860"/>
                    <a:pt x="720780" y="104076"/>
                    <a:pt x="706871" y="133332"/>
                  </a:cubicBezTo>
                  <a:cubicBezTo>
                    <a:pt x="698718" y="150118"/>
                    <a:pt x="703035" y="157312"/>
                    <a:pt x="719821" y="162109"/>
                  </a:cubicBezTo>
                  <a:cubicBezTo>
                    <a:pt x="737566" y="167384"/>
                    <a:pt x="754832" y="174099"/>
                    <a:pt x="771139" y="181773"/>
                  </a:cubicBezTo>
                  <a:cubicBezTo>
                    <a:pt x="784568" y="188008"/>
                    <a:pt x="790803" y="185609"/>
                    <a:pt x="796079" y="171701"/>
                  </a:cubicBezTo>
                  <a:cubicBezTo>
                    <a:pt x="805671" y="145802"/>
                    <a:pt x="817182" y="120862"/>
                    <a:pt x="833009" y="96402"/>
                  </a:cubicBezTo>
                  <a:cubicBezTo>
                    <a:pt x="830611" y="124219"/>
                    <a:pt x="828692" y="152516"/>
                    <a:pt x="824856" y="180334"/>
                  </a:cubicBezTo>
                  <a:cubicBezTo>
                    <a:pt x="822937" y="194242"/>
                    <a:pt x="825815" y="202396"/>
                    <a:pt x="840203" y="207192"/>
                  </a:cubicBezTo>
                  <a:cubicBezTo>
                    <a:pt x="866582" y="216305"/>
                    <a:pt x="892481" y="226856"/>
                    <a:pt x="918380" y="237887"/>
                  </a:cubicBezTo>
                  <a:cubicBezTo>
                    <a:pt x="929890" y="242683"/>
                    <a:pt x="935646" y="240285"/>
                    <a:pt x="941401" y="230213"/>
                  </a:cubicBezTo>
                  <a:cubicBezTo>
                    <a:pt x="952432" y="210549"/>
                    <a:pt x="964902" y="190885"/>
                    <a:pt x="980249" y="166425"/>
                  </a:cubicBezTo>
                  <a:cubicBezTo>
                    <a:pt x="985526" y="209110"/>
                    <a:pt x="990801" y="246040"/>
                    <a:pt x="993679" y="282971"/>
                  </a:cubicBezTo>
                  <a:cubicBezTo>
                    <a:pt x="994638" y="297359"/>
                    <a:pt x="1000873" y="304553"/>
                    <a:pt x="1012863" y="309349"/>
                  </a:cubicBezTo>
                  <a:cubicBezTo>
                    <a:pt x="1019578" y="312227"/>
                    <a:pt x="1025812" y="316064"/>
                    <a:pt x="1032527" y="318462"/>
                  </a:cubicBezTo>
                  <a:cubicBezTo>
                    <a:pt x="1080968" y="334769"/>
                    <a:pt x="1093918" y="375056"/>
                    <a:pt x="1096795" y="418700"/>
                  </a:cubicBezTo>
                  <a:cubicBezTo>
                    <a:pt x="1102071" y="498795"/>
                    <a:pt x="1040681" y="572656"/>
                    <a:pt x="961545" y="586085"/>
                  </a:cubicBezTo>
                  <a:cubicBezTo>
                    <a:pt x="955310" y="587044"/>
                    <a:pt x="948116" y="586085"/>
                    <a:pt x="943799" y="591840"/>
                  </a:cubicBezTo>
                  <a:cubicBezTo>
                    <a:pt x="909747" y="635964"/>
                    <a:pt x="867541" y="672894"/>
                    <a:pt x="825815" y="709824"/>
                  </a:cubicBezTo>
                  <a:cubicBezTo>
                    <a:pt x="794161" y="727090"/>
                    <a:pt x="764905" y="749152"/>
                    <a:pt x="730852" y="762102"/>
                  </a:cubicBezTo>
                  <a:cubicBezTo>
                    <a:pt x="715984" y="767857"/>
                    <a:pt x="701596" y="775531"/>
                    <a:pt x="686248" y="776970"/>
                  </a:cubicBezTo>
                  <a:cubicBezTo>
                    <a:pt x="658910" y="779848"/>
                    <a:pt x="644522" y="793756"/>
                    <a:pt x="635889" y="818696"/>
                  </a:cubicBezTo>
                  <a:cubicBezTo>
                    <a:pt x="626776" y="845554"/>
                    <a:pt x="617664" y="872892"/>
                    <a:pt x="603755" y="897352"/>
                  </a:cubicBezTo>
                  <a:cubicBezTo>
                    <a:pt x="593204" y="916537"/>
                    <a:pt x="599439" y="924690"/>
                    <a:pt x="613827" y="936201"/>
                  </a:cubicBezTo>
                  <a:cubicBezTo>
                    <a:pt x="679054" y="987039"/>
                    <a:pt x="743322" y="1038838"/>
                    <a:pt x="801834" y="1097350"/>
                  </a:cubicBezTo>
                  <a:cubicBezTo>
                    <a:pt x="815264" y="1110779"/>
                    <a:pt x="833968" y="1121331"/>
                    <a:pt x="838285" y="1142434"/>
                  </a:cubicBezTo>
                  <a:cubicBezTo>
                    <a:pt x="830131" y="1150107"/>
                    <a:pt x="821978" y="1144832"/>
                    <a:pt x="813345" y="1143393"/>
                  </a:cubicBezTo>
                  <a:cubicBezTo>
                    <a:pt x="734209" y="1127086"/>
                    <a:pt x="658431" y="1098789"/>
                    <a:pt x="582172" y="1071931"/>
                  </a:cubicBezTo>
                  <a:cubicBezTo>
                    <a:pt x="486730" y="1037878"/>
                    <a:pt x="393206" y="998550"/>
                    <a:pt x="300641" y="956824"/>
                  </a:cubicBezTo>
                  <a:cubicBezTo>
                    <a:pt x="203759" y="913659"/>
                    <a:pt x="107837" y="867137"/>
                    <a:pt x="17191" y="811502"/>
                  </a:cubicBezTo>
                  <a:cubicBezTo>
                    <a:pt x="9037" y="806706"/>
                    <a:pt x="-3433" y="803828"/>
                    <a:pt x="884" y="789440"/>
                  </a:cubicBezTo>
                  <a:cubicBezTo>
                    <a:pt x="90571" y="783205"/>
                    <a:pt x="179299" y="792797"/>
                    <a:pt x="268027" y="803828"/>
                  </a:cubicBezTo>
                  <a:cubicBezTo>
                    <a:pt x="268987" y="803828"/>
                    <a:pt x="269466" y="804308"/>
                    <a:pt x="270425" y="804787"/>
                  </a:cubicBezTo>
                  <a:cubicBezTo>
                    <a:pt x="326540" y="816298"/>
                    <a:pt x="330857" y="814380"/>
                    <a:pt x="352919" y="763061"/>
                  </a:cubicBezTo>
                  <a:cubicBezTo>
                    <a:pt x="362990" y="740040"/>
                    <a:pt x="372582" y="716539"/>
                    <a:pt x="382175" y="693518"/>
                  </a:cubicBezTo>
                  <a:cubicBezTo>
                    <a:pt x="386012" y="684405"/>
                    <a:pt x="387930" y="674333"/>
                    <a:pt x="382654" y="665700"/>
                  </a:cubicBezTo>
                  <a:cubicBezTo>
                    <a:pt x="352439" y="618698"/>
                    <a:pt x="333255" y="567380"/>
                    <a:pt x="325580" y="511745"/>
                  </a:cubicBezTo>
                  <a:cubicBezTo>
                    <a:pt x="324621" y="507428"/>
                    <a:pt x="321744" y="503592"/>
                    <a:pt x="320305" y="500234"/>
                  </a:cubicBezTo>
                  <a:close/>
                </a:path>
              </a:pathLst>
            </a:custGeom>
            <a:solidFill>
              <a:srgbClr val="F0C8A4"/>
            </a:solidFill>
            <a:ln w="479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xmlns="" id="{04BD0F51-FF96-45DB-95C8-B2C369E98F71}"/>
                </a:ext>
              </a:extLst>
            </p:cNvPr>
            <p:cNvSpPr/>
            <p:nvPr/>
          </p:nvSpPr>
          <p:spPr>
            <a:xfrm>
              <a:off x="6563619" y="2228393"/>
              <a:ext cx="1189137" cy="686602"/>
            </a:xfrm>
            <a:custGeom>
              <a:avLst/>
              <a:gdLst>
                <a:gd name="connsiteX0" fmla="*/ 258510 w 1189137"/>
                <a:gd name="connsiteY0" fmla="*/ 1718 h 686602"/>
                <a:gd name="connsiteX1" fmla="*/ 325176 w 1189137"/>
                <a:gd name="connsiteY1" fmla="*/ 44883 h 686602"/>
                <a:gd name="connsiteX2" fmla="*/ 825410 w 1189137"/>
                <a:gd name="connsiteY2" fmla="*/ 269821 h 686602"/>
                <a:gd name="connsiteX3" fmla="*/ 1046511 w 1189137"/>
                <a:gd name="connsiteY3" fmla="*/ 343202 h 686602"/>
                <a:gd name="connsiteX4" fmla="*/ 1095432 w 1189137"/>
                <a:gd name="connsiteY4" fmla="*/ 354712 h 686602"/>
                <a:gd name="connsiteX5" fmla="*/ 1170730 w 1189137"/>
                <a:gd name="connsiteY5" fmla="*/ 453512 h 686602"/>
                <a:gd name="connsiteX6" fmla="*/ 1182241 w 1189137"/>
                <a:gd name="connsiteY6" fmla="*/ 590681 h 686602"/>
                <a:gd name="connsiteX7" fmla="*/ 1169771 w 1189137"/>
                <a:gd name="connsiteY7" fmla="*/ 686603 h 686602"/>
                <a:gd name="connsiteX8" fmla="*/ 528531 w 1189137"/>
                <a:gd name="connsiteY8" fmla="*/ 311547 h 686602"/>
                <a:gd name="connsiteX9" fmla="*/ 104555 w 1189137"/>
                <a:gd name="connsiteY9" fmla="*/ 181093 h 686602"/>
                <a:gd name="connsiteX10" fmla="*/ 0 w 1189137"/>
                <a:gd name="connsiteY10" fmla="*/ 158551 h 686602"/>
                <a:gd name="connsiteX11" fmla="*/ 72421 w 1189137"/>
                <a:gd name="connsiteY11" fmla="*/ 59751 h 686602"/>
                <a:gd name="connsiteX12" fmla="*/ 162588 w 1189137"/>
                <a:gd name="connsiteY12" fmla="*/ 11790 h 686602"/>
                <a:gd name="connsiteX13" fmla="*/ 258510 w 1189137"/>
                <a:gd name="connsiteY13" fmla="*/ 1718 h 68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9137" h="686602">
                  <a:moveTo>
                    <a:pt x="258510" y="1718"/>
                  </a:moveTo>
                  <a:cubicBezTo>
                    <a:pt x="276736" y="22821"/>
                    <a:pt x="302155" y="32414"/>
                    <a:pt x="325176" y="44883"/>
                  </a:cubicBezTo>
                  <a:cubicBezTo>
                    <a:pt x="485846" y="132652"/>
                    <a:pt x="653230" y="206512"/>
                    <a:pt x="825410" y="269821"/>
                  </a:cubicBezTo>
                  <a:cubicBezTo>
                    <a:pt x="898312" y="296679"/>
                    <a:pt x="972171" y="321619"/>
                    <a:pt x="1046511" y="343202"/>
                  </a:cubicBezTo>
                  <a:cubicBezTo>
                    <a:pt x="1062338" y="347998"/>
                    <a:pt x="1079125" y="350875"/>
                    <a:pt x="1095432" y="354712"/>
                  </a:cubicBezTo>
                  <a:cubicBezTo>
                    <a:pt x="1130443" y="380132"/>
                    <a:pt x="1151067" y="416582"/>
                    <a:pt x="1170730" y="453512"/>
                  </a:cubicBezTo>
                  <a:cubicBezTo>
                    <a:pt x="1194232" y="497636"/>
                    <a:pt x="1191833" y="543199"/>
                    <a:pt x="1182241" y="590681"/>
                  </a:cubicBezTo>
                  <a:cubicBezTo>
                    <a:pt x="1176006" y="622335"/>
                    <a:pt x="1181282" y="655428"/>
                    <a:pt x="1169771" y="686603"/>
                  </a:cubicBezTo>
                  <a:cubicBezTo>
                    <a:pt x="974090" y="531209"/>
                    <a:pt x="760184" y="405551"/>
                    <a:pt x="528531" y="311547"/>
                  </a:cubicBezTo>
                  <a:cubicBezTo>
                    <a:pt x="391362" y="255912"/>
                    <a:pt x="250357" y="210349"/>
                    <a:pt x="104555" y="181093"/>
                  </a:cubicBezTo>
                  <a:cubicBezTo>
                    <a:pt x="69544" y="173899"/>
                    <a:pt x="34532" y="166225"/>
                    <a:pt x="0" y="158551"/>
                  </a:cubicBezTo>
                  <a:cubicBezTo>
                    <a:pt x="20623" y="123060"/>
                    <a:pt x="48920" y="93324"/>
                    <a:pt x="72421" y="59751"/>
                  </a:cubicBezTo>
                  <a:cubicBezTo>
                    <a:pt x="94004" y="29056"/>
                    <a:pt x="129495" y="18505"/>
                    <a:pt x="162588" y="11790"/>
                  </a:cubicBezTo>
                  <a:cubicBezTo>
                    <a:pt x="193763" y="6035"/>
                    <a:pt x="225897" y="-4037"/>
                    <a:pt x="258510" y="1718"/>
                  </a:cubicBezTo>
                  <a:close/>
                </a:path>
              </a:pathLst>
            </a:custGeom>
            <a:solidFill>
              <a:schemeClr val="accent3">
                <a:lumMod val="50000"/>
              </a:schemeClr>
            </a:solidFill>
            <a:ln w="479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xmlns="" id="{C457CD20-7CF9-4D8A-BAC3-C6F8ECA96ADD}"/>
                </a:ext>
              </a:extLst>
            </p:cNvPr>
            <p:cNvSpPr/>
            <p:nvPr/>
          </p:nvSpPr>
          <p:spPr>
            <a:xfrm>
              <a:off x="7229319" y="1218762"/>
              <a:ext cx="734458" cy="503921"/>
            </a:xfrm>
            <a:custGeom>
              <a:avLst/>
              <a:gdLst>
                <a:gd name="connsiteX0" fmla="*/ 0 w 734458"/>
                <a:gd name="connsiteY0" fmla="*/ 212798 h 503921"/>
                <a:gd name="connsiteX1" fmla="*/ 46522 w 734458"/>
                <a:gd name="connsiteY1" fmla="*/ 112079 h 503921"/>
                <a:gd name="connsiteX2" fmla="*/ 248918 w 734458"/>
                <a:gd name="connsiteY2" fmla="*/ 4167 h 503921"/>
                <a:gd name="connsiteX3" fmla="*/ 694956 w 734458"/>
                <a:gd name="connsiteY3" fmla="*/ 224308 h 503921"/>
                <a:gd name="connsiteX4" fmla="*/ 699273 w 734458"/>
                <a:gd name="connsiteY4" fmla="*/ 494329 h 503921"/>
                <a:gd name="connsiteX5" fmla="*/ 693517 w 734458"/>
                <a:gd name="connsiteY5" fmla="*/ 503921 h 503921"/>
                <a:gd name="connsiteX6" fmla="*/ 414864 w 734458"/>
                <a:gd name="connsiteY6" fmla="*/ 127906 h 503921"/>
                <a:gd name="connsiteX7" fmla="*/ 0 w 734458"/>
                <a:gd name="connsiteY7" fmla="*/ 212798 h 50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458" h="503921">
                  <a:moveTo>
                    <a:pt x="0" y="212798"/>
                  </a:moveTo>
                  <a:cubicBezTo>
                    <a:pt x="7194" y="172990"/>
                    <a:pt x="23500" y="140856"/>
                    <a:pt x="46522" y="112079"/>
                  </a:cubicBezTo>
                  <a:cubicBezTo>
                    <a:pt x="98320" y="47332"/>
                    <a:pt x="168823" y="16157"/>
                    <a:pt x="248918" y="4167"/>
                  </a:cubicBezTo>
                  <a:cubicBezTo>
                    <a:pt x="421098" y="-21253"/>
                    <a:pt x="611504" y="71792"/>
                    <a:pt x="694956" y="224308"/>
                  </a:cubicBezTo>
                  <a:cubicBezTo>
                    <a:pt x="743397" y="312557"/>
                    <a:pt x="750111" y="403203"/>
                    <a:pt x="699273" y="494329"/>
                  </a:cubicBezTo>
                  <a:cubicBezTo>
                    <a:pt x="697834" y="496727"/>
                    <a:pt x="695916" y="499605"/>
                    <a:pt x="693517" y="503921"/>
                  </a:cubicBezTo>
                  <a:cubicBezTo>
                    <a:pt x="694476" y="306801"/>
                    <a:pt x="585605" y="189776"/>
                    <a:pt x="414864" y="127906"/>
                  </a:cubicBezTo>
                  <a:cubicBezTo>
                    <a:pt x="264745" y="72751"/>
                    <a:pt x="120862" y="87619"/>
                    <a:pt x="0" y="212798"/>
                  </a:cubicBezTo>
                  <a:close/>
                </a:path>
              </a:pathLst>
            </a:custGeom>
            <a:solidFill>
              <a:schemeClr val="accent3">
                <a:lumMod val="75000"/>
              </a:schemeClr>
            </a:solidFill>
            <a:ln w="4795" cap="flat">
              <a:noFill/>
              <a:prstDash val="solid"/>
              <a:miter/>
            </a:ln>
          </p:spPr>
          <p:txBody>
            <a:bodyPr rtlCol="0" anchor="ctr"/>
            <a:lstStyle/>
            <a:p>
              <a:endParaRPr lang="en-US"/>
            </a:p>
          </p:txBody>
        </p:sp>
      </p:grpSp>
      <p:grpSp>
        <p:nvGrpSpPr>
          <p:cNvPr id="64" name="Group 63">
            <a:extLst>
              <a:ext uri="{FF2B5EF4-FFF2-40B4-BE49-F238E27FC236}">
                <a16:creationId xmlns:a16="http://schemas.microsoft.com/office/drawing/2014/main" xmlns="" id="{25EDCDF3-BEDA-4FE9-A810-59C545523737}"/>
              </a:ext>
            </a:extLst>
          </p:cNvPr>
          <p:cNvGrpSpPr/>
          <p:nvPr/>
        </p:nvGrpSpPr>
        <p:grpSpPr>
          <a:xfrm>
            <a:off x="7946663" y="3655474"/>
            <a:ext cx="1571701" cy="1274220"/>
            <a:chOff x="8213001" y="3218811"/>
            <a:chExt cx="1775655" cy="1439571"/>
          </a:xfrm>
        </p:grpSpPr>
        <p:sp>
          <p:nvSpPr>
            <p:cNvPr id="10" name="Freeform: Shape 9">
              <a:extLst>
                <a:ext uri="{FF2B5EF4-FFF2-40B4-BE49-F238E27FC236}">
                  <a16:creationId xmlns:a16="http://schemas.microsoft.com/office/drawing/2014/main" xmlns="" id="{0F8E2EF2-2725-4D95-89B5-65A07C3DC3F9}"/>
                </a:ext>
              </a:extLst>
            </p:cNvPr>
            <p:cNvSpPr/>
            <p:nvPr/>
          </p:nvSpPr>
          <p:spPr>
            <a:xfrm>
              <a:off x="8670942" y="3273142"/>
              <a:ext cx="1128485" cy="806800"/>
            </a:xfrm>
            <a:custGeom>
              <a:avLst/>
              <a:gdLst>
                <a:gd name="connsiteX0" fmla="*/ 1019741 w 1128485"/>
                <a:gd name="connsiteY0" fmla="*/ 736806 h 806800"/>
                <a:gd name="connsiteX1" fmla="*/ 817345 w 1128485"/>
                <a:gd name="connsiteY1" fmla="*/ 792921 h 806800"/>
                <a:gd name="connsiteX2" fmla="*/ 761710 w 1128485"/>
                <a:gd name="connsiteY2" fmla="*/ 784767 h 806800"/>
                <a:gd name="connsiteX3" fmla="*/ 424064 w 1128485"/>
                <a:gd name="connsiteY3" fmla="*/ 702754 h 806800"/>
                <a:gd name="connsiteX4" fmla="*/ 385215 w 1128485"/>
                <a:gd name="connsiteY4" fmla="*/ 703233 h 806800"/>
                <a:gd name="connsiteX5" fmla="*/ 302723 w 1128485"/>
                <a:gd name="connsiteY5" fmla="*/ 732010 h 806800"/>
                <a:gd name="connsiteX6" fmla="*/ 289773 w 1128485"/>
                <a:gd name="connsiteY6" fmla="*/ 766542 h 806800"/>
                <a:gd name="connsiteX7" fmla="*/ 213515 w 1128485"/>
                <a:gd name="connsiteY7" fmla="*/ 753113 h 806800"/>
                <a:gd name="connsiteX8" fmla="*/ 63876 w 1128485"/>
                <a:gd name="connsiteY8" fmla="*/ 710427 h 806800"/>
                <a:gd name="connsiteX9" fmla="*/ 42774 w 1128485"/>
                <a:gd name="connsiteY9" fmla="*/ 710427 h 806800"/>
                <a:gd name="connsiteX10" fmla="*/ 5364 w 1128485"/>
                <a:gd name="connsiteY10" fmla="*/ 695080 h 806800"/>
                <a:gd name="connsiteX11" fmla="*/ 18313 w 1128485"/>
                <a:gd name="connsiteY11" fmla="*/ 646639 h 806800"/>
                <a:gd name="connsiteX12" fmla="*/ 75387 w 1128485"/>
                <a:gd name="connsiteY12" fmla="*/ 574698 h 806800"/>
                <a:gd name="connsiteX13" fmla="*/ 160758 w 1128485"/>
                <a:gd name="connsiteY13" fmla="*/ 454315 h 806800"/>
                <a:gd name="connsiteX14" fmla="*/ 174667 w 1128485"/>
                <a:gd name="connsiteY14" fmla="*/ 443764 h 806800"/>
                <a:gd name="connsiteX15" fmla="*/ 206800 w 1128485"/>
                <a:gd name="connsiteY15" fmla="*/ 461989 h 806800"/>
                <a:gd name="connsiteX16" fmla="*/ 298885 w 1128485"/>
                <a:gd name="connsiteY16" fmla="*/ 430335 h 806800"/>
                <a:gd name="connsiteX17" fmla="*/ 318070 w 1128485"/>
                <a:gd name="connsiteY17" fmla="*/ 405395 h 806800"/>
                <a:gd name="connsiteX18" fmla="*/ 473944 w 1128485"/>
                <a:gd name="connsiteY18" fmla="*/ 164630 h 806800"/>
                <a:gd name="connsiteX19" fmla="*/ 537253 w 1128485"/>
                <a:gd name="connsiteY19" fmla="*/ 123863 h 806800"/>
                <a:gd name="connsiteX20" fmla="*/ 565550 w 1128485"/>
                <a:gd name="connsiteY20" fmla="*/ 87413 h 806800"/>
                <a:gd name="connsiteX21" fmla="*/ 746842 w 1128485"/>
                <a:gd name="connsiteY21" fmla="*/ 2522 h 806800"/>
                <a:gd name="connsiteX22" fmla="*/ 726699 w 1128485"/>
                <a:gd name="connsiteY22" fmla="*/ 23624 h 806800"/>
                <a:gd name="connsiteX23" fmla="*/ 616388 w 1128485"/>
                <a:gd name="connsiteY23" fmla="*/ 117149 h 806800"/>
                <a:gd name="connsiteX24" fmla="*/ 741567 w 1128485"/>
                <a:gd name="connsiteY24" fmla="*/ 91250 h 806800"/>
                <a:gd name="connsiteX25" fmla="*/ 889287 w 1128485"/>
                <a:gd name="connsiteY25" fmla="*/ 109475 h 806800"/>
                <a:gd name="connsiteX26" fmla="*/ 971780 w 1128485"/>
                <a:gd name="connsiteY26" fmla="*/ 209714 h 806800"/>
                <a:gd name="connsiteX27" fmla="*/ 960269 w 1128485"/>
                <a:gd name="connsiteY27" fmla="*/ 250481 h 806800"/>
                <a:gd name="connsiteX28" fmla="*/ 943962 w 1128485"/>
                <a:gd name="connsiteY28" fmla="*/ 302279 h 806800"/>
                <a:gd name="connsiteX29" fmla="*/ 1059549 w 1128485"/>
                <a:gd name="connsiteY29" fmla="*/ 433212 h 806800"/>
                <a:gd name="connsiteX30" fmla="*/ 1113265 w 1128485"/>
                <a:gd name="connsiteY30" fmla="*/ 452876 h 806800"/>
                <a:gd name="connsiteX31" fmla="*/ 1122858 w 1128485"/>
                <a:gd name="connsiteY31" fmla="*/ 479735 h 806800"/>
                <a:gd name="connsiteX32" fmla="*/ 858112 w 1128485"/>
                <a:gd name="connsiteY32" fmla="*/ 726255 h 806800"/>
                <a:gd name="connsiteX33" fmla="*/ 994321 w 1128485"/>
                <a:gd name="connsiteY33" fmla="*/ 730571 h 806800"/>
                <a:gd name="connsiteX34" fmla="*/ 1019741 w 1128485"/>
                <a:gd name="connsiteY34" fmla="*/ 736806 h 8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28485" h="806800">
                  <a:moveTo>
                    <a:pt x="1019741" y="736806"/>
                  </a:moveTo>
                  <a:cubicBezTo>
                    <a:pt x="979933" y="798196"/>
                    <a:pt x="883531" y="825534"/>
                    <a:pt x="817345" y="792921"/>
                  </a:cubicBezTo>
                  <a:cubicBezTo>
                    <a:pt x="799120" y="783808"/>
                    <a:pt x="782334" y="782369"/>
                    <a:pt x="761710" y="784767"/>
                  </a:cubicBezTo>
                  <a:cubicBezTo>
                    <a:pt x="640369" y="796757"/>
                    <a:pt x="521425" y="791482"/>
                    <a:pt x="424064" y="702754"/>
                  </a:cubicBezTo>
                  <a:cubicBezTo>
                    <a:pt x="409676" y="689804"/>
                    <a:pt x="397206" y="698917"/>
                    <a:pt x="385215" y="703233"/>
                  </a:cubicBezTo>
                  <a:cubicBezTo>
                    <a:pt x="357398" y="712825"/>
                    <a:pt x="331020" y="724336"/>
                    <a:pt x="302723" y="732010"/>
                  </a:cubicBezTo>
                  <a:cubicBezTo>
                    <a:pt x="283538" y="737286"/>
                    <a:pt x="285457" y="752154"/>
                    <a:pt x="289773" y="766542"/>
                  </a:cubicBezTo>
                  <a:cubicBezTo>
                    <a:pt x="262915" y="772297"/>
                    <a:pt x="238455" y="759828"/>
                    <a:pt x="213515" y="753113"/>
                  </a:cubicBezTo>
                  <a:cubicBezTo>
                    <a:pt x="163635" y="739684"/>
                    <a:pt x="113276" y="727214"/>
                    <a:pt x="63876" y="710427"/>
                  </a:cubicBezTo>
                  <a:cubicBezTo>
                    <a:pt x="56682" y="708029"/>
                    <a:pt x="49968" y="708509"/>
                    <a:pt x="42774" y="710427"/>
                  </a:cubicBezTo>
                  <a:cubicBezTo>
                    <a:pt x="27905" y="711387"/>
                    <a:pt x="15915" y="704672"/>
                    <a:pt x="5364" y="695080"/>
                  </a:cubicBezTo>
                  <a:cubicBezTo>
                    <a:pt x="-7586" y="674457"/>
                    <a:pt x="5364" y="660548"/>
                    <a:pt x="18313" y="646639"/>
                  </a:cubicBezTo>
                  <a:cubicBezTo>
                    <a:pt x="44692" y="628414"/>
                    <a:pt x="57162" y="599158"/>
                    <a:pt x="75387" y="574698"/>
                  </a:cubicBezTo>
                  <a:cubicBezTo>
                    <a:pt x="104643" y="534890"/>
                    <a:pt x="131981" y="494123"/>
                    <a:pt x="160758" y="454315"/>
                  </a:cubicBezTo>
                  <a:cubicBezTo>
                    <a:pt x="164115" y="449519"/>
                    <a:pt x="166033" y="442325"/>
                    <a:pt x="174667" y="443764"/>
                  </a:cubicBezTo>
                  <a:cubicBezTo>
                    <a:pt x="178024" y="462948"/>
                    <a:pt x="186177" y="470622"/>
                    <a:pt x="206800" y="461989"/>
                  </a:cubicBezTo>
                  <a:cubicBezTo>
                    <a:pt x="237016" y="449999"/>
                    <a:pt x="268191" y="440886"/>
                    <a:pt x="298885" y="430335"/>
                  </a:cubicBezTo>
                  <a:cubicBezTo>
                    <a:pt x="310396" y="426498"/>
                    <a:pt x="317111" y="417865"/>
                    <a:pt x="318070" y="405395"/>
                  </a:cubicBezTo>
                  <a:cubicBezTo>
                    <a:pt x="329101" y="298921"/>
                    <a:pt x="394328" y="226980"/>
                    <a:pt x="473944" y="164630"/>
                  </a:cubicBezTo>
                  <a:cubicBezTo>
                    <a:pt x="493608" y="149283"/>
                    <a:pt x="515670" y="136333"/>
                    <a:pt x="537253" y="123863"/>
                  </a:cubicBezTo>
                  <a:cubicBezTo>
                    <a:pt x="552120" y="115230"/>
                    <a:pt x="557875" y="101322"/>
                    <a:pt x="565550" y="87413"/>
                  </a:cubicBezTo>
                  <a:cubicBezTo>
                    <a:pt x="603919" y="21706"/>
                    <a:pt x="670584" y="-9469"/>
                    <a:pt x="746842" y="2522"/>
                  </a:cubicBezTo>
                  <a:cubicBezTo>
                    <a:pt x="746363" y="15471"/>
                    <a:pt x="735332" y="18828"/>
                    <a:pt x="726699" y="23624"/>
                  </a:cubicBezTo>
                  <a:cubicBezTo>
                    <a:pt x="670105" y="57677"/>
                    <a:pt x="641807" y="81178"/>
                    <a:pt x="616388" y="117149"/>
                  </a:cubicBezTo>
                  <a:cubicBezTo>
                    <a:pt x="659074" y="106597"/>
                    <a:pt x="699361" y="96046"/>
                    <a:pt x="741567" y="91250"/>
                  </a:cubicBezTo>
                  <a:cubicBezTo>
                    <a:pt x="792405" y="85494"/>
                    <a:pt x="842285" y="87413"/>
                    <a:pt x="889287" y="109475"/>
                  </a:cubicBezTo>
                  <a:cubicBezTo>
                    <a:pt x="932452" y="129619"/>
                    <a:pt x="959790" y="163671"/>
                    <a:pt x="971780" y="209714"/>
                  </a:cubicBezTo>
                  <a:cubicBezTo>
                    <a:pt x="976097" y="225541"/>
                    <a:pt x="974178" y="239450"/>
                    <a:pt x="960269" y="250481"/>
                  </a:cubicBezTo>
                  <a:cubicBezTo>
                    <a:pt x="943003" y="263910"/>
                    <a:pt x="940126" y="281655"/>
                    <a:pt x="943962" y="302279"/>
                  </a:cubicBezTo>
                  <a:cubicBezTo>
                    <a:pt x="956433" y="368945"/>
                    <a:pt x="1001996" y="406354"/>
                    <a:pt x="1059549" y="433212"/>
                  </a:cubicBezTo>
                  <a:cubicBezTo>
                    <a:pt x="1076815" y="441366"/>
                    <a:pt x="1095040" y="447121"/>
                    <a:pt x="1113265" y="452876"/>
                  </a:cubicBezTo>
                  <a:cubicBezTo>
                    <a:pt x="1127654" y="457673"/>
                    <a:pt x="1133889" y="466785"/>
                    <a:pt x="1122858" y="479735"/>
                  </a:cubicBezTo>
                  <a:cubicBezTo>
                    <a:pt x="1045640" y="573259"/>
                    <a:pt x="974178" y="673498"/>
                    <a:pt x="858112" y="726255"/>
                  </a:cubicBezTo>
                  <a:cubicBezTo>
                    <a:pt x="903675" y="734408"/>
                    <a:pt x="949239" y="732010"/>
                    <a:pt x="994321" y="730571"/>
                  </a:cubicBezTo>
                  <a:cubicBezTo>
                    <a:pt x="1003434" y="730571"/>
                    <a:pt x="1013506" y="725295"/>
                    <a:pt x="1019741" y="736806"/>
                  </a:cubicBezTo>
                  <a:close/>
                </a:path>
              </a:pathLst>
            </a:custGeom>
            <a:solidFill>
              <a:srgbClr val="F0C8A4"/>
            </a:solidFill>
            <a:ln w="479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xmlns="" id="{AC690DDE-8401-40A7-A9CE-182DED15F724}"/>
                </a:ext>
              </a:extLst>
            </p:cNvPr>
            <p:cNvSpPr/>
            <p:nvPr/>
          </p:nvSpPr>
          <p:spPr>
            <a:xfrm>
              <a:off x="9265268" y="3218811"/>
              <a:ext cx="723388" cy="795086"/>
            </a:xfrm>
            <a:custGeom>
              <a:avLst/>
              <a:gdLst>
                <a:gd name="connsiteX0" fmla="*/ 425415 w 723388"/>
                <a:gd name="connsiteY0" fmla="*/ 791137 h 795086"/>
                <a:gd name="connsiteX1" fmla="*/ 260428 w 723388"/>
                <a:gd name="connsiteY1" fmla="*/ 790178 h 795086"/>
                <a:gd name="connsiteX2" fmla="*/ 238846 w 723388"/>
                <a:gd name="connsiteY2" fmla="*/ 784423 h 795086"/>
                <a:gd name="connsiteX3" fmla="*/ 529490 w 723388"/>
                <a:gd name="connsiteY3" fmla="*/ 522555 h 795086"/>
                <a:gd name="connsiteX4" fmla="*/ 509347 w 723388"/>
                <a:gd name="connsiteY4" fmla="*/ 513443 h 795086"/>
                <a:gd name="connsiteX5" fmla="*/ 388005 w 723388"/>
                <a:gd name="connsiteY5" fmla="*/ 447736 h 795086"/>
                <a:gd name="connsiteX6" fmla="*/ 339085 w 723388"/>
                <a:gd name="connsiteY6" fmla="*/ 338864 h 795086"/>
                <a:gd name="connsiteX7" fmla="*/ 360667 w 723388"/>
                <a:gd name="connsiteY7" fmla="*/ 298577 h 795086"/>
                <a:gd name="connsiteX8" fmla="*/ 370739 w 723388"/>
                <a:gd name="connsiteY8" fmla="*/ 269321 h 795086"/>
                <a:gd name="connsiteX9" fmla="*/ 216304 w 723388"/>
                <a:gd name="connsiteY9" fmla="*/ 152296 h 795086"/>
                <a:gd name="connsiteX10" fmla="*/ 16306 w 723388"/>
                <a:gd name="connsiteY10" fmla="*/ 182991 h 795086"/>
                <a:gd name="connsiteX11" fmla="*/ 0 w 723388"/>
                <a:gd name="connsiteY11" fmla="*/ 187307 h 795086"/>
                <a:gd name="connsiteX12" fmla="*/ 53237 w 723388"/>
                <a:gd name="connsiteY12" fmla="*/ 124958 h 795086"/>
                <a:gd name="connsiteX13" fmla="*/ 151557 w 723388"/>
                <a:gd name="connsiteY13" fmla="*/ 57333 h 795086"/>
                <a:gd name="connsiteX14" fmla="*/ 275296 w 723388"/>
                <a:gd name="connsiteY14" fmla="*/ 14168 h 795086"/>
                <a:gd name="connsiteX15" fmla="*/ 590401 w 723388"/>
                <a:gd name="connsiteY15" fmla="*/ 101457 h 795086"/>
                <a:gd name="connsiteX16" fmla="*/ 718936 w 723388"/>
                <a:gd name="connsiteY16" fmla="*/ 477952 h 795086"/>
                <a:gd name="connsiteX17" fmla="*/ 718936 w 723388"/>
                <a:gd name="connsiteY17" fmla="*/ 503851 h 795086"/>
                <a:gd name="connsiteX18" fmla="*/ 601432 w 723388"/>
                <a:gd name="connsiteY18" fmla="*/ 736941 h 795086"/>
                <a:gd name="connsiteX19" fmla="*/ 447477 w 723388"/>
                <a:gd name="connsiteY19" fmla="*/ 785862 h 795086"/>
                <a:gd name="connsiteX20" fmla="*/ 425415 w 723388"/>
                <a:gd name="connsiteY20" fmla="*/ 791137 h 79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3388" h="795086">
                  <a:moveTo>
                    <a:pt x="425415" y="791137"/>
                  </a:moveTo>
                  <a:cubicBezTo>
                    <a:pt x="370259" y="794015"/>
                    <a:pt x="315584" y="798811"/>
                    <a:pt x="260428" y="790178"/>
                  </a:cubicBezTo>
                  <a:cubicBezTo>
                    <a:pt x="253714" y="789219"/>
                    <a:pt x="247000" y="788260"/>
                    <a:pt x="238846" y="784423"/>
                  </a:cubicBezTo>
                  <a:cubicBezTo>
                    <a:pt x="369301" y="733584"/>
                    <a:pt x="443640" y="622315"/>
                    <a:pt x="529490" y="522555"/>
                  </a:cubicBezTo>
                  <a:cubicBezTo>
                    <a:pt x="525654" y="513922"/>
                    <a:pt x="516061" y="515361"/>
                    <a:pt x="509347" y="513443"/>
                  </a:cubicBezTo>
                  <a:cubicBezTo>
                    <a:pt x="464263" y="499534"/>
                    <a:pt x="422537" y="479390"/>
                    <a:pt x="388005" y="447736"/>
                  </a:cubicBezTo>
                  <a:cubicBezTo>
                    <a:pt x="356830" y="419439"/>
                    <a:pt x="341962" y="381070"/>
                    <a:pt x="339085" y="338864"/>
                  </a:cubicBezTo>
                  <a:cubicBezTo>
                    <a:pt x="338126" y="322078"/>
                    <a:pt x="344840" y="306730"/>
                    <a:pt x="360667" y="298577"/>
                  </a:cubicBezTo>
                  <a:cubicBezTo>
                    <a:pt x="375056" y="291383"/>
                    <a:pt x="374097" y="281791"/>
                    <a:pt x="370739" y="269321"/>
                  </a:cubicBezTo>
                  <a:cubicBezTo>
                    <a:pt x="352514" y="198818"/>
                    <a:pt x="297359" y="157092"/>
                    <a:pt x="216304" y="152296"/>
                  </a:cubicBezTo>
                  <a:cubicBezTo>
                    <a:pt x="147240" y="148459"/>
                    <a:pt x="81054" y="161888"/>
                    <a:pt x="16306" y="182991"/>
                  </a:cubicBezTo>
                  <a:cubicBezTo>
                    <a:pt x="12949" y="183950"/>
                    <a:pt x="9112" y="184909"/>
                    <a:pt x="0" y="187307"/>
                  </a:cubicBezTo>
                  <a:cubicBezTo>
                    <a:pt x="16786" y="160929"/>
                    <a:pt x="34532" y="142703"/>
                    <a:pt x="53237" y="124958"/>
                  </a:cubicBezTo>
                  <a:cubicBezTo>
                    <a:pt x="82972" y="97620"/>
                    <a:pt x="118464" y="78915"/>
                    <a:pt x="151557" y="57333"/>
                  </a:cubicBezTo>
                  <a:cubicBezTo>
                    <a:pt x="192324" y="42465"/>
                    <a:pt x="233091" y="26638"/>
                    <a:pt x="275296" y="14168"/>
                  </a:cubicBezTo>
                  <a:cubicBezTo>
                    <a:pt x="399516" y="-22762"/>
                    <a:pt x="501673" y="14647"/>
                    <a:pt x="590401" y="101457"/>
                  </a:cubicBezTo>
                  <a:cubicBezTo>
                    <a:pt x="696875" y="205053"/>
                    <a:pt x="733325" y="333109"/>
                    <a:pt x="718936" y="477952"/>
                  </a:cubicBezTo>
                  <a:cubicBezTo>
                    <a:pt x="717978" y="486584"/>
                    <a:pt x="717498" y="495218"/>
                    <a:pt x="718936" y="503851"/>
                  </a:cubicBezTo>
                  <a:cubicBezTo>
                    <a:pt x="736682" y="615120"/>
                    <a:pt x="702150" y="684184"/>
                    <a:pt x="601432" y="736941"/>
                  </a:cubicBezTo>
                  <a:cubicBezTo>
                    <a:pt x="552991" y="762361"/>
                    <a:pt x="501673" y="778188"/>
                    <a:pt x="447477" y="785862"/>
                  </a:cubicBezTo>
                  <a:cubicBezTo>
                    <a:pt x="440762" y="786821"/>
                    <a:pt x="433088" y="789219"/>
                    <a:pt x="425415" y="791137"/>
                  </a:cubicBezTo>
                  <a:close/>
                </a:path>
              </a:pathLst>
            </a:custGeom>
            <a:solidFill>
              <a:srgbClr val="262421"/>
            </a:solidFill>
            <a:ln w="479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xmlns="" id="{97976074-0864-4378-801A-5B1E9DDE55ED}"/>
                </a:ext>
              </a:extLst>
            </p:cNvPr>
            <p:cNvSpPr/>
            <p:nvPr/>
          </p:nvSpPr>
          <p:spPr>
            <a:xfrm>
              <a:off x="8213001" y="3379690"/>
              <a:ext cx="594717" cy="583736"/>
            </a:xfrm>
            <a:custGeom>
              <a:avLst/>
              <a:gdLst>
                <a:gd name="connsiteX0" fmla="*/ 312227 w 594717"/>
                <a:gd name="connsiteY0" fmla="*/ 583736 h 583736"/>
                <a:gd name="connsiteX1" fmla="*/ 66666 w 594717"/>
                <a:gd name="connsiteY1" fmla="*/ 124268 h 583736"/>
                <a:gd name="connsiteX2" fmla="*/ 0 w 594717"/>
                <a:gd name="connsiteY2" fmla="*/ 28826 h 583736"/>
                <a:gd name="connsiteX3" fmla="*/ 249877 w 594717"/>
                <a:gd name="connsiteY3" fmla="*/ 1968 h 583736"/>
                <a:gd name="connsiteX4" fmla="*/ 373137 w 594717"/>
                <a:gd name="connsiteY4" fmla="*/ 44174 h 583736"/>
                <a:gd name="connsiteX5" fmla="*/ 559226 w 594717"/>
                <a:gd name="connsiteY5" fmla="*/ 244651 h 583736"/>
                <a:gd name="connsiteX6" fmla="*/ 594718 w 594717"/>
                <a:gd name="connsiteY6" fmla="*/ 295969 h 583736"/>
                <a:gd name="connsiteX7" fmla="*/ 588962 w 594717"/>
                <a:gd name="connsiteY7" fmla="*/ 299326 h 583736"/>
                <a:gd name="connsiteX8" fmla="*/ 474335 w 594717"/>
                <a:gd name="connsiteY8" fmla="*/ 315154 h 583736"/>
                <a:gd name="connsiteX9" fmla="*/ 351555 w 594717"/>
                <a:gd name="connsiteY9" fmla="*/ 355441 h 583736"/>
                <a:gd name="connsiteX10" fmla="*/ 502153 w 594717"/>
                <a:gd name="connsiteY10" fmla="*/ 433138 h 583736"/>
                <a:gd name="connsiteX11" fmla="*/ 516541 w 594717"/>
                <a:gd name="connsiteY11" fmla="*/ 472946 h 583736"/>
                <a:gd name="connsiteX12" fmla="*/ 492560 w 594717"/>
                <a:gd name="connsiteY12" fmla="*/ 516591 h 583736"/>
                <a:gd name="connsiteX13" fmla="*/ 312227 w 594717"/>
                <a:gd name="connsiteY13" fmla="*/ 583736 h 58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4717" h="583736">
                  <a:moveTo>
                    <a:pt x="312227" y="583736"/>
                  </a:moveTo>
                  <a:cubicBezTo>
                    <a:pt x="246040" y="422107"/>
                    <a:pt x="162588" y="269591"/>
                    <a:pt x="66666" y="124268"/>
                  </a:cubicBezTo>
                  <a:cubicBezTo>
                    <a:pt x="45084" y="91655"/>
                    <a:pt x="22062" y="60480"/>
                    <a:pt x="0" y="28826"/>
                  </a:cubicBezTo>
                  <a:cubicBezTo>
                    <a:pt x="46043" y="26428"/>
                    <a:pt x="214386" y="9162"/>
                    <a:pt x="249877" y="1968"/>
                  </a:cubicBezTo>
                  <a:cubicBezTo>
                    <a:pt x="297838" y="-7145"/>
                    <a:pt x="337166" y="16836"/>
                    <a:pt x="373137" y="44174"/>
                  </a:cubicBezTo>
                  <a:cubicBezTo>
                    <a:pt x="446997" y="99808"/>
                    <a:pt x="504551" y="170791"/>
                    <a:pt x="559226" y="244651"/>
                  </a:cubicBezTo>
                  <a:cubicBezTo>
                    <a:pt x="571696" y="261437"/>
                    <a:pt x="587524" y="275346"/>
                    <a:pt x="594718" y="295969"/>
                  </a:cubicBezTo>
                  <a:cubicBezTo>
                    <a:pt x="593279" y="298368"/>
                    <a:pt x="591360" y="300286"/>
                    <a:pt x="588962" y="299326"/>
                  </a:cubicBezTo>
                  <a:cubicBezTo>
                    <a:pt x="548675" y="288775"/>
                    <a:pt x="511745" y="304123"/>
                    <a:pt x="474335" y="315154"/>
                  </a:cubicBezTo>
                  <a:cubicBezTo>
                    <a:pt x="438844" y="325226"/>
                    <a:pt x="355871" y="347288"/>
                    <a:pt x="351555" y="355441"/>
                  </a:cubicBezTo>
                  <a:cubicBezTo>
                    <a:pt x="371219" y="368870"/>
                    <a:pt x="473376" y="416831"/>
                    <a:pt x="502153" y="433138"/>
                  </a:cubicBezTo>
                  <a:cubicBezTo>
                    <a:pt x="518459" y="442251"/>
                    <a:pt x="524695" y="454721"/>
                    <a:pt x="516541" y="472946"/>
                  </a:cubicBezTo>
                  <a:cubicBezTo>
                    <a:pt x="509826" y="488293"/>
                    <a:pt x="504551" y="504120"/>
                    <a:pt x="492560" y="516591"/>
                  </a:cubicBezTo>
                  <a:cubicBezTo>
                    <a:pt x="456110" y="532897"/>
                    <a:pt x="335248" y="575103"/>
                    <a:pt x="312227" y="583736"/>
                  </a:cubicBezTo>
                  <a:close/>
                </a:path>
              </a:pathLst>
            </a:custGeom>
            <a:solidFill>
              <a:schemeClr val="accent4">
                <a:lumMod val="50000"/>
              </a:schemeClr>
            </a:solidFill>
            <a:ln w="479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xmlns="" id="{1B89BF4B-C73E-484E-932D-F040988EB6E7}"/>
                </a:ext>
              </a:extLst>
            </p:cNvPr>
            <p:cNvSpPr/>
            <p:nvPr/>
          </p:nvSpPr>
          <p:spPr>
            <a:xfrm>
              <a:off x="8544412" y="3964571"/>
              <a:ext cx="427054" cy="693811"/>
            </a:xfrm>
            <a:custGeom>
              <a:avLst/>
              <a:gdLst>
                <a:gd name="connsiteX0" fmla="*/ 134291 w 427054"/>
                <a:gd name="connsiteY0" fmla="*/ 294 h 693811"/>
                <a:gd name="connsiteX1" fmla="*/ 167384 w 427054"/>
                <a:gd name="connsiteY1" fmla="*/ 14682 h 693811"/>
                <a:gd name="connsiteX2" fmla="*/ 249398 w 427054"/>
                <a:gd name="connsiteY2" fmla="*/ 50173 h 693811"/>
                <a:gd name="connsiteX3" fmla="*/ 253235 w 427054"/>
                <a:gd name="connsiteY3" fmla="*/ 87103 h 693811"/>
                <a:gd name="connsiteX4" fmla="*/ 193763 w 427054"/>
                <a:gd name="connsiteY4" fmla="*/ 228589 h 693811"/>
                <a:gd name="connsiteX5" fmla="*/ 189446 w 427054"/>
                <a:gd name="connsiteY5" fmla="*/ 244416 h 693811"/>
                <a:gd name="connsiteX6" fmla="*/ 297838 w 427054"/>
                <a:gd name="connsiteY6" fmla="*/ 198373 h 693811"/>
                <a:gd name="connsiteX7" fmla="*/ 344361 w 427054"/>
                <a:gd name="connsiteY7" fmla="*/ 178709 h 693811"/>
                <a:gd name="connsiteX8" fmla="*/ 399996 w 427054"/>
                <a:gd name="connsiteY8" fmla="*/ 138422 h 693811"/>
                <a:gd name="connsiteX9" fmla="*/ 417262 w 427054"/>
                <a:gd name="connsiteY9" fmla="*/ 126911 h 693811"/>
                <a:gd name="connsiteX10" fmla="*/ 425895 w 427054"/>
                <a:gd name="connsiteY10" fmla="*/ 286142 h 693811"/>
                <a:gd name="connsiteX11" fmla="*/ 388005 w 427054"/>
                <a:gd name="connsiteY11" fmla="*/ 518274 h 693811"/>
                <a:gd name="connsiteX12" fmla="*/ 347718 w 427054"/>
                <a:gd name="connsiteY12" fmla="*/ 571990 h 693811"/>
                <a:gd name="connsiteX13" fmla="*/ 165466 w 427054"/>
                <a:gd name="connsiteY13" fmla="*/ 693811 h 693811"/>
                <a:gd name="connsiteX14" fmla="*/ 131893 w 427054"/>
                <a:gd name="connsiteY14" fmla="*/ 512998 h 693811"/>
                <a:gd name="connsiteX15" fmla="*/ 60910 w 427054"/>
                <a:gd name="connsiteY15" fmla="*/ 218996 h 693811"/>
                <a:gd name="connsiteX16" fmla="*/ 0 w 427054"/>
                <a:gd name="connsiteY16" fmla="*/ 43459 h 693811"/>
                <a:gd name="connsiteX17" fmla="*/ 134291 w 427054"/>
                <a:gd name="connsiteY17" fmla="*/ 294 h 69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7054" h="693811">
                  <a:moveTo>
                    <a:pt x="134291" y="294"/>
                  </a:moveTo>
                  <a:cubicBezTo>
                    <a:pt x="145322" y="5090"/>
                    <a:pt x="155394" y="12764"/>
                    <a:pt x="167384" y="14682"/>
                  </a:cubicBezTo>
                  <a:cubicBezTo>
                    <a:pt x="198559" y="17560"/>
                    <a:pt x="223499" y="34826"/>
                    <a:pt x="249398" y="50173"/>
                  </a:cubicBezTo>
                  <a:cubicBezTo>
                    <a:pt x="264266" y="58807"/>
                    <a:pt x="258510" y="74154"/>
                    <a:pt x="253235" y="87103"/>
                  </a:cubicBezTo>
                  <a:cubicBezTo>
                    <a:pt x="234050" y="134585"/>
                    <a:pt x="212947" y="181107"/>
                    <a:pt x="193763" y="228589"/>
                  </a:cubicBezTo>
                  <a:cubicBezTo>
                    <a:pt x="191844" y="232905"/>
                    <a:pt x="189446" y="236742"/>
                    <a:pt x="189446" y="244416"/>
                  </a:cubicBezTo>
                  <a:cubicBezTo>
                    <a:pt x="227336" y="230027"/>
                    <a:pt x="262347" y="213241"/>
                    <a:pt x="297838" y="198373"/>
                  </a:cubicBezTo>
                  <a:cubicBezTo>
                    <a:pt x="313186" y="192138"/>
                    <a:pt x="328534" y="183985"/>
                    <a:pt x="344361" y="178709"/>
                  </a:cubicBezTo>
                  <a:cubicBezTo>
                    <a:pt x="366902" y="171035"/>
                    <a:pt x="385128" y="157127"/>
                    <a:pt x="399996" y="138422"/>
                  </a:cubicBezTo>
                  <a:cubicBezTo>
                    <a:pt x="404312" y="133146"/>
                    <a:pt x="406230" y="122595"/>
                    <a:pt x="417262" y="126911"/>
                  </a:cubicBezTo>
                  <a:cubicBezTo>
                    <a:pt x="419180" y="180148"/>
                    <a:pt x="430691" y="232905"/>
                    <a:pt x="425895" y="286142"/>
                  </a:cubicBezTo>
                  <a:cubicBezTo>
                    <a:pt x="418701" y="364319"/>
                    <a:pt x="419180" y="443934"/>
                    <a:pt x="388005" y="518274"/>
                  </a:cubicBezTo>
                  <a:cubicBezTo>
                    <a:pt x="378893" y="539377"/>
                    <a:pt x="366423" y="558082"/>
                    <a:pt x="347718" y="571990"/>
                  </a:cubicBezTo>
                  <a:cubicBezTo>
                    <a:pt x="295440" y="611318"/>
                    <a:pt x="222060" y="660718"/>
                    <a:pt x="165466" y="693811"/>
                  </a:cubicBezTo>
                  <a:cubicBezTo>
                    <a:pt x="156833" y="655443"/>
                    <a:pt x="142924" y="583501"/>
                    <a:pt x="131893" y="512998"/>
                  </a:cubicBezTo>
                  <a:cubicBezTo>
                    <a:pt x="116066" y="412759"/>
                    <a:pt x="89208" y="315878"/>
                    <a:pt x="60910" y="218996"/>
                  </a:cubicBezTo>
                  <a:cubicBezTo>
                    <a:pt x="43644" y="159525"/>
                    <a:pt x="20624" y="101972"/>
                    <a:pt x="0" y="43459"/>
                  </a:cubicBezTo>
                  <a:cubicBezTo>
                    <a:pt x="479" y="40581"/>
                    <a:pt x="128056" y="-4023"/>
                    <a:pt x="134291" y="294"/>
                  </a:cubicBezTo>
                  <a:close/>
                </a:path>
              </a:pathLst>
            </a:custGeom>
            <a:solidFill>
              <a:schemeClr val="accent4">
                <a:lumMod val="50000"/>
              </a:schemeClr>
            </a:solidFill>
            <a:ln w="479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xmlns="" id="{1A9CA57F-1640-4549-97DA-7A83E3DA6497}"/>
                </a:ext>
              </a:extLst>
            </p:cNvPr>
            <p:cNvSpPr/>
            <p:nvPr/>
          </p:nvSpPr>
          <p:spPr>
            <a:xfrm>
              <a:off x="8546810" y="3666998"/>
              <a:ext cx="298317" cy="279641"/>
            </a:xfrm>
            <a:custGeom>
              <a:avLst/>
              <a:gdLst>
                <a:gd name="connsiteX0" fmla="*/ 155874 w 298317"/>
                <a:gd name="connsiteY0" fmla="*/ 226405 h 279641"/>
                <a:gd name="connsiteX1" fmla="*/ 128536 w 298317"/>
                <a:gd name="connsiteY1" fmla="*/ 133840 h 279641"/>
                <a:gd name="connsiteX2" fmla="*/ 0 w 298317"/>
                <a:gd name="connsiteY2" fmla="*/ 67654 h 279641"/>
                <a:gd name="connsiteX3" fmla="*/ 10072 w 298317"/>
                <a:gd name="connsiteY3" fmla="*/ 58061 h 279641"/>
                <a:gd name="connsiteX4" fmla="*/ 200478 w 298317"/>
                <a:gd name="connsiteY4" fmla="*/ 2426 h 279641"/>
                <a:gd name="connsiteX5" fmla="*/ 261388 w 298317"/>
                <a:gd name="connsiteY5" fmla="*/ 8182 h 279641"/>
                <a:gd name="connsiteX6" fmla="*/ 298318 w 298317"/>
                <a:gd name="connsiteY6" fmla="*/ 49908 h 279641"/>
                <a:gd name="connsiteX7" fmla="*/ 231172 w 298317"/>
                <a:gd name="connsiteY7" fmla="*/ 147749 h 279641"/>
                <a:gd name="connsiteX8" fmla="*/ 163547 w 298317"/>
                <a:gd name="connsiteY8" fmla="*/ 242712 h 279641"/>
                <a:gd name="connsiteX9" fmla="*/ 132373 w 298317"/>
                <a:gd name="connsiteY9" fmla="*/ 279642 h 279641"/>
                <a:gd name="connsiteX10" fmla="*/ 155874 w 298317"/>
                <a:gd name="connsiteY10" fmla="*/ 226405 h 27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317" h="279641">
                  <a:moveTo>
                    <a:pt x="155874" y="226405"/>
                  </a:moveTo>
                  <a:cubicBezTo>
                    <a:pt x="188487" y="165494"/>
                    <a:pt x="188487" y="165015"/>
                    <a:pt x="128536" y="133840"/>
                  </a:cubicBezTo>
                  <a:cubicBezTo>
                    <a:pt x="85371" y="111298"/>
                    <a:pt x="42206" y="89236"/>
                    <a:pt x="0" y="67654"/>
                  </a:cubicBezTo>
                  <a:cubicBezTo>
                    <a:pt x="0" y="59021"/>
                    <a:pt x="6235" y="59500"/>
                    <a:pt x="10072" y="58061"/>
                  </a:cubicBezTo>
                  <a:cubicBezTo>
                    <a:pt x="73381" y="39357"/>
                    <a:pt x="137169" y="21131"/>
                    <a:pt x="200478" y="2426"/>
                  </a:cubicBezTo>
                  <a:cubicBezTo>
                    <a:pt x="222060" y="-3808"/>
                    <a:pt x="241245" y="3386"/>
                    <a:pt x="261388" y="8182"/>
                  </a:cubicBezTo>
                  <a:cubicBezTo>
                    <a:pt x="276256" y="19693"/>
                    <a:pt x="293522" y="29285"/>
                    <a:pt x="298318" y="49908"/>
                  </a:cubicBezTo>
                  <a:cubicBezTo>
                    <a:pt x="275776" y="82521"/>
                    <a:pt x="253714" y="115135"/>
                    <a:pt x="231172" y="147749"/>
                  </a:cubicBezTo>
                  <a:cubicBezTo>
                    <a:pt x="209110" y="179882"/>
                    <a:pt x="186569" y="211537"/>
                    <a:pt x="163547" y="242712"/>
                  </a:cubicBezTo>
                  <a:cubicBezTo>
                    <a:pt x="159711" y="247987"/>
                    <a:pt x="147240" y="264294"/>
                    <a:pt x="132373" y="279642"/>
                  </a:cubicBezTo>
                  <a:cubicBezTo>
                    <a:pt x="124219" y="266212"/>
                    <a:pt x="151077" y="235038"/>
                    <a:pt x="155874" y="226405"/>
                  </a:cubicBezTo>
                  <a:close/>
                </a:path>
              </a:pathLst>
            </a:custGeom>
            <a:solidFill>
              <a:srgbClr val="FEFEFD"/>
            </a:solidFill>
            <a:ln w="479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xmlns="" id="{37B1C00E-8A7A-49A2-B226-74278DF426A6}"/>
                </a:ext>
              </a:extLst>
            </p:cNvPr>
            <p:cNvSpPr/>
            <p:nvPr/>
          </p:nvSpPr>
          <p:spPr>
            <a:xfrm>
              <a:off x="8711317" y="3973435"/>
              <a:ext cx="252398" cy="245234"/>
            </a:xfrm>
            <a:custGeom>
              <a:avLst/>
              <a:gdLst>
                <a:gd name="connsiteX0" fmla="*/ 249877 w 252398"/>
                <a:gd name="connsiteY0" fmla="*/ 117567 h 245234"/>
                <a:gd name="connsiteX1" fmla="*/ 171700 w 252398"/>
                <a:gd name="connsiteY1" fmla="*/ 179437 h 245234"/>
                <a:gd name="connsiteX2" fmla="*/ 33093 w 252398"/>
                <a:gd name="connsiteY2" fmla="*/ 238429 h 245234"/>
                <a:gd name="connsiteX3" fmla="*/ 7674 w 252398"/>
                <a:gd name="connsiteY3" fmla="*/ 244664 h 245234"/>
                <a:gd name="connsiteX4" fmla="*/ 45083 w 252398"/>
                <a:gd name="connsiteY4" fmla="*/ 154977 h 245234"/>
                <a:gd name="connsiteX5" fmla="*/ 81054 w 252398"/>
                <a:gd name="connsiteY5" fmla="*/ 71524 h 245234"/>
                <a:gd name="connsiteX6" fmla="*/ 68105 w 252398"/>
                <a:gd name="connsiteY6" fmla="*/ 39390 h 245234"/>
                <a:gd name="connsiteX7" fmla="*/ 0 w 252398"/>
                <a:gd name="connsiteY7" fmla="*/ 4858 h 245234"/>
                <a:gd name="connsiteX8" fmla="*/ 22062 w 252398"/>
                <a:gd name="connsiteY8" fmla="*/ 1981 h 245234"/>
                <a:gd name="connsiteX9" fmla="*/ 248438 w 252398"/>
                <a:gd name="connsiteY9" fmla="*/ 65289 h 245234"/>
                <a:gd name="connsiteX10" fmla="*/ 249877 w 252398"/>
                <a:gd name="connsiteY10" fmla="*/ 117567 h 24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398" h="245234">
                  <a:moveTo>
                    <a:pt x="249877" y="117567"/>
                  </a:moveTo>
                  <a:cubicBezTo>
                    <a:pt x="233091" y="149701"/>
                    <a:pt x="204794" y="166487"/>
                    <a:pt x="171700" y="179437"/>
                  </a:cubicBezTo>
                  <a:cubicBezTo>
                    <a:pt x="125178" y="197662"/>
                    <a:pt x="79615" y="218765"/>
                    <a:pt x="33093" y="238429"/>
                  </a:cubicBezTo>
                  <a:cubicBezTo>
                    <a:pt x="25899" y="241307"/>
                    <a:pt x="19664" y="247062"/>
                    <a:pt x="7674" y="244664"/>
                  </a:cubicBezTo>
                  <a:cubicBezTo>
                    <a:pt x="20143" y="214449"/>
                    <a:pt x="32613" y="184713"/>
                    <a:pt x="45083" y="154977"/>
                  </a:cubicBezTo>
                  <a:cubicBezTo>
                    <a:pt x="56594" y="127159"/>
                    <a:pt x="67146" y="98383"/>
                    <a:pt x="81054" y="71524"/>
                  </a:cubicBezTo>
                  <a:cubicBezTo>
                    <a:pt x="90167" y="53779"/>
                    <a:pt x="84411" y="46585"/>
                    <a:pt x="68105" y="39390"/>
                  </a:cubicBezTo>
                  <a:cubicBezTo>
                    <a:pt x="45083" y="28839"/>
                    <a:pt x="22541" y="16369"/>
                    <a:pt x="0" y="4858"/>
                  </a:cubicBezTo>
                  <a:cubicBezTo>
                    <a:pt x="6714" y="-2336"/>
                    <a:pt x="14868" y="62"/>
                    <a:pt x="22062" y="1981"/>
                  </a:cubicBezTo>
                  <a:cubicBezTo>
                    <a:pt x="97361" y="23084"/>
                    <a:pt x="172660" y="44187"/>
                    <a:pt x="248438" y="65289"/>
                  </a:cubicBezTo>
                  <a:cubicBezTo>
                    <a:pt x="256112" y="83515"/>
                    <a:pt x="250357" y="100781"/>
                    <a:pt x="249877" y="117567"/>
                  </a:cubicBezTo>
                  <a:close/>
                </a:path>
              </a:pathLst>
            </a:custGeom>
            <a:solidFill>
              <a:srgbClr val="FDFEFD"/>
            </a:solidFill>
            <a:ln w="479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xmlns="" id="{4D189537-6005-4510-A25A-AB92E0EC3268}"/>
                </a:ext>
              </a:extLst>
            </p:cNvPr>
            <p:cNvSpPr/>
            <p:nvPr/>
          </p:nvSpPr>
          <p:spPr>
            <a:xfrm>
              <a:off x="8525228" y="3893403"/>
              <a:ext cx="177456" cy="119423"/>
            </a:xfrm>
            <a:custGeom>
              <a:avLst/>
              <a:gdLst>
                <a:gd name="connsiteX0" fmla="*/ 177456 w 177456"/>
                <a:gd name="connsiteY0" fmla="*/ 0 h 119423"/>
                <a:gd name="connsiteX1" fmla="*/ 153476 w 177456"/>
                <a:gd name="connsiteY1" fmla="*/ 71462 h 119423"/>
                <a:gd name="connsiteX2" fmla="*/ 88728 w 177456"/>
                <a:gd name="connsiteY2" fmla="*/ 93045 h 119423"/>
                <a:gd name="connsiteX3" fmla="*/ 19184 w 177456"/>
                <a:gd name="connsiteY3" fmla="*/ 119423 h 119423"/>
                <a:gd name="connsiteX4" fmla="*/ 0 w 177456"/>
                <a:gd name="connsiteY4" fmla="*/ 70023 h 119423"/>
                <a:gd name="connsiteX5" fmla="*/ 10551 w 177456"/>
                <a:gd name="connsiteY5" fmla="*/ 56594 h 119423"/>
                <a:gd name="connsiteX6" fmla="*/ 177456 w 177456"/>
                <a:gd name="connsiteY6" fmla="*/ 0 h 1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456" h="119423">
                  <a:moveTo>
                    <a:pt x="177456" y="0"/>
                  </a:moveTo>
                  <a:cubicBezTo>
                    <a:pt x="174099" y="9592"/>
                    <a:pt x="146281" y="53716"/>
                    <a:pt x="153476" y="71462"/>
                  </a:cubicBezTo>
                  <a:cubicBezTo>
                    <a:pt x="129495" y="81054"/>
                    <a:pt x="110311" y="84891"/>
                    <a:pt x="88728" y="93045"/>
                  </a:cubicBezTo>
                  <a:cubicBezTo>
                    <a:pt x="65706" y="101678"/>
                    <a:pt x="42206" y="110790"/>
                    <a:pt x="19184" y="119423"/>
                  </a:cubicBezTo>
                  <a:cubicBezTo>
                    <a:pt x="12949" y="104555"/>
                    <a:pt x="6715" y="84891"/>
                    <a:pt x="0" y="70023"/>
                  </a:cubicBezTo>
                  <a:cubicBezTo>
                    <a:pt x="0" y="62829"/>
                    <a:pt x="2398" y="58992"/>
                    <a:pt x="10551" y="56594"/>
                  </a:cubicBezTo>
                  <a:cubicBezTo>
                    <a:pt x="67146" y="40287"/>
                    <a:pt x="120382" y="14388"/>
                    <a:pt x="177456" y="0"/>
                  </a:cubicBezTo>
                  <a:close/>
                </a:path>
              </a:pathLst>
            </a:custGeom>
            <a:solidFill>
              <a:schemeClr val="accent4">
                <a:lumMod val="75000"/>
              </a:schemeClr>
            </a:solidFill>
            <a:ln w="479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xmlns="" id="{0E0D688D-5AA7-4707-9C2A-4923F092873D}"/>
                </a:ext>
              </a:extLst>
            </p:cNvPr>
            <p:cNvSpPr/>
            <p:nvPr/>
          </p:nvSpPr>
          <p:spPr>
            <a:xfrm>
              <a:off x="8677173" y="3892923"/>
              <a:ext cx="32704" cy="53716"/>
            </a:xfrm>
            <a:custGeom>
              <a:avLst/>
              <a:gdLst>
                <a:gd name="connsiteX0" fmla="*/ 32705 w 32704"/>
                <a:gd name="connsiteY0" fmla="*/ 16786 h 53716"/>
                <a:gd name="connsiteX1" fmla="*/ 1530 w 32704"/>
                <a:gd name="connsiteY1" fmla="*/ 53716 h 53716"/>
                <a:gd name="connsiteX2" fmla="*/ 25031 w 32704"/>
                <a:gd name="connsiteY2" fmla="*/ 0 h 53716"/>
              </a:gdLst>
              <a:ahLst/>
              <a:cxnLst>
                <a:cxn ang="0">
                  <a:pos x="connsiteX0" y="connsiteY0"/>
                </a:cxn>
                <a:cxn ang="0">
                  <a:pos x="connsiteX1" y="connsiteY1"/>
                </a:cxn>
                <a:cxn ang="0">
                  <a:pos x="connsiteX2" y="connsiteY2"/>
                </a:cxn>
              </a:cxnLst>
              <a:rect l="l" t="t" r="r" b="b"/>
              <a:pathLst>
                <a:path w="32704" h="53716">
                  <a:moveTo>
                    <a:pt x="32705" y="16786"/>
                  </a:moveTo>
                  <a:cubicBezTo>
                    <a:pt x="28868" y="22062"/>
                    <a:pt x="18316" y="41246"/>
                    <a:pt x="1530" y="53716"/>
                  </a:cubicBezTo>
                  <a:cubicBezTo>
                    <a:pt x="-6623" y="40287"/>
                    <a:pt x="20235" y="9112"/>
                    <a:pt x="25031" y="0"/>
                  </a:cubicBezTo>
                </a:path>
              </a:pathLst>
            </a:custGeom>
            <a:solidFill>
              <a:srgbClr val="FEFEFD"/>
            </a:solidFill>
            <a:ln w="4795"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xmlns="" id="{A7AA5E64-02E2-4AA1-B902-9E988F77BC13}"/>
              </a:ext>
            </a:extLst>
          </p:cNvPr>
          <p:cNvGrpSpPr/>
          <p:nvPr/>
        </p:nvGrpSpPr>
        <p:grpSpPr>
          <a:xfrm>
            <a:off x="6550351" y="5195649"/>
            <a:ext cx="1183662" cy="1040677"/>
            <a:chOff x="3983887" y="4061275"/>
            <a:chExt cx="2122406" cy="1866023"/>
          </a:xfrm>
        </p:grpSpPr>
        <p:grpSp>
          <p:nvGrpSpPr>
            <p:cNvPr id="32" name="Group 31">
              <a:extLst>
                <a:ext uri="{FF2B5EF4-FFF2-40B4-BE49-F238E27FC236}">
                  <a16:creationId xmlns:a16="http://schemas.microsoft.com/office/drawing/2014/main" xmlns="" id="{E1DCE355-5649-42D3-BFF3-D0F1E088744C}"/>
                </a:ext>
              </a:extLst>
            </p:cNvPr>
            <p:cNvGrpSpPr/>
            <p:nvPr/>
          </p:nvGrpSpPr>
          <p:grpSpPr>
            <a:xfrm>
              <a:off x="3983887" y="5358975"/>
              <a:ext cx="2049157" cy="568323"/>
              <a:chOff x="3622676" y="3492499"/>
              <a:chExt cx="2575763" cy="714375"/>
            </a:xfrm>
            <a:effectLst>
              <a:outerShdw blurRad="50800" dist="38100" dir="8100000" algn="tr" rotWithShape="0">
                <a:prstClr val="black">
                  <a:alpha val="40000"/>
                </a:prstClr>
              </a:outerShdw>
            </a:effectLst>
          </p:grpSpPr>
          <p:sp>
            <p:nvSpPr>
              <p:cNvPr id="45" name="Freeform 15">
                <a:extLst>
                  <a:ext uri="{FF2B5EF4-FFF2-40B4-BE49-F238E27FC236}">
                    <a16:creationId xmlns:a16="http://schemas.microsoft.com/office/drawing/2014/main" xmlns="" id="{1BEDB18F-DDF7-4B9A-8445-979C9B5F9A12}"/>
                  </a:ext>
                </a:extLst>
              </p:cNvPr>
              <p:cNvSpPr/>
              <p:nvPr/>
            </p:nvSpPr>
            <p:spPr>
              <a:xfrm>
                <a:off x="3622676" y="3492499"/>
                <a:ext cx="2575763"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2985"/>
                  <a:gd name="connsiteY0" fmla="*/ 0 h 714375"/>
                  <a:gd name="connsiteX1" fmla="*/ 6350 w 2572985"/>
                  <a:gd name="connsiteY1" fmla="*/ 177800 h 714375"/>
                  <a:gd name="connsiteX2" fmla="*/ 9525 w 2572985"/>
                  <a:gd name="connsiteY2" fmla="*/ 266700 h 714375"/>
                  <a:gd name="connsiteX3" fmla="*/ 2460625 w 2572985"/>
                  <a:gd name="connsiteY3" fmla="*/ 273050 h 714375"/>
                  <a:gd name="connsiteX4" fmla="*/ 2457450 w 2572985"/>
                  <a:gd name="connsiteY4" fmla="*/ 587375 h 714375"/>
                  <a:gd name="connsiteX5" fmla="*/ 66675 w 2572985"/>
                  <a:gd name="connsiteY5" fmla="*/ 590550 h 714375"/>
                  <a:gd name="connsiteX6" fmla="*/ 88900 w 2572985"/>
                  <a:gd name="connsiteY6" fmla="*/ 593725 h 714375"/>
                  <a:gd name="connsiteX7" fmla="*/ 92075 w 2572985"/>
                  <a:gd name="connsiteY7" fmla="*/ 546100 h 714375"/>
                  <a:gd name="connsiteX8" fmla="*/ 0 w 2572985"/>
                  <a:gd name="connsiteY8" fmla="*/ 619125 h 714375"/>
                  <a:gd name="connsiteX9" fmla="*/ 6350 w 2572985"/>
                  <a:gd name="connsiteY9" fmla="*/ 714375 h 714375"/>
                  <a:gd name="connsiteX10" fmla="*/ 2565400 w 2572985"/>
                  <a:gd name="connsiteY10" fmla="*/ 714375 h 714375"/>
                  <a:gd name="connsiteX11" fmla="*/ 2565567 w 2572985"/>
                  <a:gd name="connsiteY11" fmla="*/ 205427 h 714375"/>
                  <a:gd name="connsiteX12" fmla="*/ 2295525 w 2572985"/>
                  <a:gd name="connsiteY12" fmla="*/ 0 h 714375"/>
                  <a:gd name="connsiteX13" fmla="*/ 225425 w 2572985"/>
                  <a:gd name="connsiteY13" fmla="*/ 0 h 714375"/>
                  <a:gd name="connsiteX0" fmla="*/ 225425 w 2575763"/>
                  <a:gd name="connsiteY0" fmla="*/ 0 h 714375"/>
                  <a:gd name="connsiteX1" fmla="*/ 6350 w 2575763"/>
                  <a:gd name="connsiteY1" fmla="*/ 177800 h 714375"/>
                  <a:gd name="connsiteX2" fmla="*/ 9525 w 2575763"/>
                  <a:gd name="connsiteY2" fmla="*/ 266700 h 714375"/>
                  <a:gd name="connsiteX3" fmla="*/ 2460625 w 2575763"/>
                  <a:gd name="connsiteY3" fmla="*/ 273050 h 714375"/>
                  <a:gd name="connsiteX4" fmla="*/ 2457450 w 2575763"/>
                  <a:gd name="connsiteY4" fmla="*/ 587375 h 714375"/>
                  <a:gd name="connsiteX5" fmla="*/ 66675 w 2575763"/>
                  <a:gd name="connsiteY5" fmla="*/ 590550 h 714375"/>
                  <a:gd name="connsiteX6" fmla="*/ 88900 w 2575763"/>
                  <a:gd name="connsiteY6" fmla="*/ 593725 h 714375"/>
                  <a:gd name="connsiteX7" fmla="*/ 92075 w 2575763"/>
                  <a:gd name="connsiteY7" fmla="*/ 546100 h 714375"/>
                  <a:gd name="connsiteX8" fmla="*/ 0 w 2575763"/>
                  <a:gd name="connsiteY8" fmla="*/ 619125 h 714375"/>
                  <a:gd name="connsiteX9" fmla="*/ 6350 w 2575763"/>
                  <a:gd name="connsiteY9" fmla="*/ 714375 h 714375"/>
                  <a:gd name="connsiteX10" fmla="*/ 2565400 w 2575763"/>
                  <a:gd name="connsiteY10" fmla="*/ 714375 h 714375"/>
                  <a:gd name="connsiteX11" fmla="*/ 2574145 w 2575763"/>
                  <a:gd name="connsiteY11" fmla="*/ 205427 h 714375"/>
                  <a:gd name="connsiteX12" fmla="*/ 2295525 w 2575763"/>
                  <a:gd name="connsiteY12" fmla="*/ 0 h 714375"/>
                  <a:gd name="connsiteX13" fmla="*/ 225425 w 2575763"/>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763"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2028" y="381110"/>
                      <a:pt x="2574145" y="205427"/>
                    </a:cubicBezTo>
                    <a:cubicBezTo>
                      <a:pt x="2488420" y="123935"/>
                      <a:pt x="2381250" y="65617"/>
                      <a:pt x="2295525" y="0"/>
                    </a:cubicBezTo>
                    <a:lnTo>
                      <a:pt x="225425" y="0"/>
                    </a:lnTo>
                    <a:close/>
                  </a:path>
                </a:pathLst>
              </a:custGeom>
              <a:solidFill>
                <a:schemeClr val="accent1"/>
              </a:solidFill>
              <a:ln>
                <a:noFill/>
              </a:ln>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6" name="Rectangle 22">
                <a:extLst>
                  <a:ext uri="{FF2B5EF4-FFF2-40B4-BE49-F238E27FC236}">
                    <a16:creationId xmlns:a16="http://schemas.microsoft.com/office/drawing/2014/main" xmlns="" id="{E8AF515F-0B06-4EB6-A018-9552EC766A80}"/>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33" name="Group 32">
              <a:extLst>
                <a:ext uri="{FF2B5EF4-FFF2-40B4-BE49-F238E27FC236}">
                  <a16:creationId xmlns:a16="http://schemas.microsoft.com/office/drawing/2014/main" xmlns="" id="{96BB20D4-E943-4DC8-93A3-2A63630AD0E8}"/>
                </a:ext>
              </a:extLst>
            </p:cNvPr>
            <p:cNvGrpSpPr/>
            <p:nvPr/>
          </p:nvGrpSpPr>
          <p:grpSpPr>
            <a:xfrm>
              <a:off x="4035197" y="5083389"/>
              <a:ext cx="2071096" cy="442029"/>
              <a:chOff x="3644106" y="3130550"/>
              <a:chExt cx="2603340" cy="555625"/>
            </a:xfrm>
            <a:effectLst>
              <a:outerShdw blurRad="50800" dist="38100" dir="8100000" algn="tr" rotWithShape="0">
                <a:prstClr val="black">
                  <a:alpha val="40000"/>
                </a:prstClr>
              </a:outerShdw>
            </a:effectLst>
          </p:grpSpPr>
          <p:sp>
            <p:nvSpPr>
              <p:cNvPr id="43" name="Freeform 18">
                <a:extLst>
                  <a:ext uri="{FF2B5EF4-FFF2-40B4-BE49-F238E27FC236}">
                    <a16:creationId xmlns:a16="http://schemas.microsoft.com/office/drawing/2014/main" xmlns="" id="{0729A277-C157-4CDE-AB35-79AEA895D62C}"/>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 name="Freeform 19">
                <a:extLst>
                  <a:ext uri="{FF2B5EF4-FFF2-40B4-BE49-F238E27FC236}">
                    <a16:creationId xmlns:a16="http://schemas.microsoft.com/office/drawing/2014/main" xmlns="" id="{4570ECAC-6998-440B-A0AF-3B4FD2D26634}"/>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34" name="Group 33">
              <a:extLst>
                <a:ext uri="{FF2B5EF4-FFF2-40B4-BE49-F238E27FC236}">
                  <a16:creationId xmlns:a16="http://schemas.microsoft.com/office/drawing/2014/main" xmlns="" id="{BA4673FE-67FB-44C3-B947-EAFC5A074079}"/>
                </a:ext>
              </a:extLst>
            </p:cNvPr>
            <p:cNvGrpSpPr/>
            <p:nvPr/>
          </p:nvGrpSpPr>
          <p:grpSpPr>
            <a:xfrm flipH="1">
              <a:off x="4155315" y="4711652"/>
              <a:ext cx="1753505" cy="486436"/>
              <a:chOff x="3622676" y="3492499"/>
              <a:chExt cx="2575177" cy="714375"/>
            </a:xfrm>
            <a:effectLst>
              <a:outerShdw blurRad="50800" dist="38100" dir="8100000" algn="tr" rotWithShape="0">
                <a:prstClr val="black">
                  <a:alpha val="40000"/>
                </a:prstClr>
              </a:outerShdw>
            </a:effectLst>
          </p:grpSpPr>
          <p:sp>
            <p:nvSpPr>
              <p:cNvPr id="41" name="Freeform 21">
                <a:extLst>
                  <a:ext uri="{FF2B5EF4-FFF2-40B4-BE49-F238E27FC236}">
                    <a16:creationId xmlns:a16="http://schemas.microsoft.com/office/drawing/2014/main" xmlns="" id="{C89734AB-754E-487F-8F26-66531529906F}"/>
                  </a:ext>
                </a:extLst>
              </p:cNvPr>
              <p:cNvSpPr/>
              <p:nvPr/>
            </p:nvSpPr>
            <p:spPr>
              <a:xfrm>
                <a:off x="3622676" y="3492499"/>
                <a:ext cx="2575177"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3535"/>
                  <a:gd name="connsiteY0" fmla="*/ 0 h 714375"/>
                  <a:gd name="connsiteX1" fmla="*/ 6350 w 2573535"/>
                  <a:gd name="connsiteY1" fmla="*/ 177800 h 714375"/>
                  <a:gd name="connsiteX2" fmla="*/ 9525 w 2573535"/>
                  <a:gd name="connsiteY2" fmla="*/ 266700 h 714375"/>
                  <a:gd name="connsiteX3" fmla="*/ 2460625 w 2573535"/>
                  <a:gd name="connsiteY3" fmla="*/ 273050 h 714375"/>
                  <a:gd name="connsiteX4" fmla="*/ 2457450 w 2573535"/>
                  <a:gd name="connsiteY4" fmla="*/ 587375 h 714375"/>
                  <a:gd name="connsiteX5" fmla="*/ 66675 w 2573535"/>
                  <a:gd name="connsiteY5" fmla="*/ 590550 h 714375"/>
                  <a:gd name="connsiteX6" fmla="*/ 88900 w 2573535"/>
                  <a:gd name="connsiteY6" fmla="*/ 593725 h 714375"/>
                  <a:gd name="connsiteX7" fmla="*/ 92075 w 2573535"/>
                  <a:gd name="connsiteY7" fmla="*/ 546100 h 714375"/>
                  <a:gd name="connsiteX8" fmla="*/ 0 w 2573535"/>
                  <a:gd name="connsiteY8" fmla="*/ 619125 h 714375"/>
                  <a:gd name="connsiteX9" fmla="*/ 6350 w 2573535"/>
                  <a:gd name="connsiteY9" fmla="*/ 714375 h 714375"/>
                  <a:gd name="connsiteX10" fmla="*/ 2565400 w 2573535"/>
                  <a:gd name="connsiteY10" fmla="*/ 714375 h 714375"/>
                  <a:gd name="connsiteX11" fmla="*/ 2567732 w 2573535"/>
                  <a:gd name="connsiteY11" fmla="*/ 201861 h 714375"/>
                  <a:gd name="connsiteX12" fmla="*/ 2295525 w 2573535"/>
                  <a:gd name="connsiteY12" fmla="*/ 0 h 714375"/>
                  <a:gd name="connsiteX13" fmla="*/ 225425 w 2573535"/>
                  <a:gd name="connsiteY13" fmla="*/ 0 h 714375"/>
                  <a:gd name="connsiteX0" fmla="*/ 225425 w 2575177"/>
                  <a:gd name="connsiteY0" fmla="*/ 0 h 714375"/>
                  <a:gd name="connsiteX1" fmla="*/ 6350 w 2575177"/>
                  <a:gd name="connsiteY1" fmla="*/ 177800 h 714375"/>
                  <a:gd name="connsiteX2" fmla="*/ 9525 w 2575177"/>
                  <a:gd name="connsiteY2" fmla="*/ 266700 h 714375"/>
                  <a:gd name="connsiteX3" fmla="*/ 2460625 w 2575177"/>
                  <a:gd name="connsiteY3" fmla="*/ 273050 h 714375"/>
                  <a:gd name="connsiteX4" fmla="*/ 2457450 w 2575177"/>
                  <a:gd name="connsiteY4" fmla="*/ 587375 h 714375"/>
                  <a:gd name="connsiteX5" fmla="*/ 66675 w 2575177"/>
                  <a:gd name="connsiteY5" fmla="*/ 590550 h 714375"/>
                  <a:gd name="connsiteX6" fmla="*/ 88900 w 2575177"/>
                  <a:gd name="connsiteY6" fmla="*/ 593725 h 714375"/>
                  <a:gd name="connsiteX7" fmla="*/ 92075 w 2575177"/>
                  <a:gd name="connsiteY7" fmla="*/ 546100 h 714375"/>
                  <a:gd name="connsiteX8" fmla="*/ 0 w 2575177"/>
                  <a:gd name="connsiteY8" fmla="*/ 619125 h 714375"/>
                  <a:gd name="connsiteX9" fmla="*/ 6350 w 2575177"/>
                  <a:gd name="connsiteY9" fmla="*/ 714375 h 714375"/>
                  <a:gd name="connsiteX10" fmla="*/ 2565400 w 2575177"/>
                  <a:gd name="connsiteY10" fmla="*/ 714375 h 714375"/>
                  <a:gd name="connsiteX11" fmla="*/ 2572743 w 2575177"/>
                  <a:gd name="connsiteY11" fmla="*/ 201861 h 714375"/>
                  <a:gd name="connsiteX12" fmla="*/ 2295525 w 2575177"/>
                  <a:gd name="connsiteY12" fmla="*/ 0 h 714375"/>
                  <a:gd name="connsiteX13" fmla="*/ 225425 w 2575177"/>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177"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0626" y="377544"/>
                      <a:pt x="2572743" y="201861"/>
                    </a:cubicBezTo>
                    <a:cubicBezTo>
                      <a:pt x="2487018" y="120369"/>
                      <a:pt x="2381250" y="65617"/>
                      <a:pt x="2295525" y="0"/>
                    </a:cubicBezTo>
                    <a:lnTo>
                      <a:pt x="225425" y="0"/>
                    </a:lnTo>
                    <a:close/>
                  </a:path>
                </a:pathLst>
              </a:cu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2" name="Rectangle 22">
                <a:extLst>
                  <a:ext uri="{FF2B5EF4-FFF2-40B4-BE49-F238E27FC236}">
                    <a16:creationId xmlns:a16="http://schemas.microsoft.com/office/drawing/2014/main" xmlns="" id="{DE4C46FB-6130-4BA1-A012-21EA2F77E175}"/>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35" name="Group 34">
              <a:extLst>
                <a:ext uri="{FF2B5EF4-FFF2-40B4-BE49-F238E27FC236}">
                  <a16:creationId xmlns:a16="http://schemas.microsoft.com/office/drawing/2014/main" xmlns="" id="{6C55CF94-609E-46D9-8671-FB61DC312F48}"/>
                </a:ext>
              </a:extLst>
            </p:cNvPr>
            <p:cNvGrpSpPr/>
            <p:nvPr/>
          </p:nvGrpSpPr>
          <p:grpSpPr>
            <a:xfrm>
              <a:off x="4203709" y="4329734"/>
              <a:ext cx="1681345" cy="465751"/>
              <a:chOff x="3622676" y="3492499"/>
              <a:chExt cx="2578868" cy="714375"/>
            </a:xfrm>
            <a:effectLst>
              <a:outerShdw blurRad="50800" dist="38100" dir="8100000" algn="tr" rotWithShape="0">
                <a:prstClr val="black">
                  <a:alpha val="40000"/>
                </a:prstClr>
              </a:outerShdw>
            </a:effectLst>
          </p:grpSpPr>
          <p:sp>
            <p:nvSpPr>
              <p:cNvPr id="39" name="Freeform 24">
                <a:extLst>
                  <a:ext uri="{FF2B5EF4-FFF2-40B4-BE49-F238E27FC236}">
                    <a16:creationId xmlns:a16="http://schemas.microsoft.com/office/drawing/2014/main" xmlns="" id="{22E8AFE3-AFB3-4B3D-A743-59B1C4875B2F}"/>
                  </a:ext>
                </a:extLst>
              </p:cNvPr>
              <p:cNvSpPr/>
              <p:nvPr/>
            </p:nvSpPr>
            <p:spPr>
              <a:xfrm>
                <a:off x="3622676" y="3492499"/>
                <a:ext cx="2578868"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8868"/>
                  <a:gd name="connsiteY0" fmla="*/ 0 h 714375"/>
                  <a:gd name="connsiteX1" fmla="*/ 6350 w 2578868"/>
                  <a:gd name="connsiteY1" fmla="*/ 177800 h 714375"/>
                  <a:gd name="connsiteX2" fmla="*/ 9525 w 2578868"/>
                  <a:gd name="connsiteY2" fmla="*/ 266700 h 714375"/>
                  <a:gd name="connsiteX3" fmla="*/ 2460625 w 2578868"/>
                  <a:gd name="connsiteY3" fmla="*/ 273050 h 714375"/>
                  <a:gd name="connsiteX4" fmla="*/ 2457450 w 2578868"/>
                  <a:gd name="connsiteY4" fmla="*/ 587375 h 714375"/>
                  <a:gd name="connsiteX5" fmla="*/ 66675 w 2578868"/>
                  <a:gd name="connsiteY5" fmla="*/ 590550 h 714375"/>
                  <a:gd name="connsiteX6" fmla="*/ 88900 w 2578868"/>
                  <a:gd name="connsiteY6" fmla="*/ 593725 h 714375"/>
                  <a:gd name="connsiteX7" fmla="*/ 92075 w 2578868"/>
                  <a:gd name="connsiteY7" fmla="*/ 546100 h 714375"/>
                  <a:gd name="connsiteX8" fmla="*/ 0 w 2578868"/>
                  <a:gd name="connsiteY8" fmla="*/ 619125 h 714375"/>
                  <a:gd name="connsiteX9" fmla="*/ 6350 w 2578868"/>
                  <a:gd name="connsiteY9" fmla="*/ 714375 h 714375"/>
                  <a:gd name="connsiteX10" fmla="*/ 2565400 w 2578868"/>
                  <a:gd name="connsiteY10" fmla="*/ 714375 h 714375"/>
                  <a:gd name="connsiteX11" fmla="*/ 2578868 w 2578868"/>
                  <a:gd name="connsiteY11" fmla="*/ 202083 h 714375"/>
                  <a:gd name="connsiteX12" fmla="*/ 2295525 w 2578868"/>
                  <a:gd name="connsiteY12" fmla="*/ 0 h 714375"/>
                  <a:gd name="connsiteX13" fmla="*/ 225425 w 2578868"/>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8868"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6751" y="377766"/>
                      <a:pt x="2578868" y="202083"/>
                    </a:cubicBezTo>
                    <a:cubicBezTo>
                      <a:pt x="2493143" y="120591"/>
                      <a:pt x="2381250" y="65617"/>
                      <a:pt x="2295525" y="0"/>
                    </a:cubicBezTo>
                    <a:lnTo>
                      <a:pt x="225425" y="0"/>
                    </a:lnTo>
                    <a:close/>
                  </a:path>
                </a:pathLst>
              </a:cu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0" name="Rectangle 22">
                <a:extLst>
                  <a:ext uri="{FF2B5EF4-FFF2-40B4-BE49-F238E27FC236}">
                    <a16:creationId xmlns:a16="http://schemas.microsoft.com/office/drawing/2014/main" xmlns="" id="{5B0811FE-4805-4A5A-AD04-4503AB50EBB1}"/>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36" name="Group 35">
              <a:extLst>
                <a:ext uri="{FF2B5EF4-FFF2-40B4-BE49-F238E27FC236}">
                  <a16:creationId xmlns:a16="http://schemas.microsoft.com/office/drawing/2014/main" xmlns="" id="{734E0143-7A24-458C-8DE3-31D4E06A5A7B}"/>
                </a:ext>
              </a:extLst>
            </p:cNvPr>
            <p:cNvGrpSpPr/>
            <p:nvPr/>
          </p:nvGrpSpPr>
          <p:grpSpPr>
            <a:xfrm>
              <a:off x="4117666" y="4061275"/>
              <a:ext cx="1832471" cy="391100"/>
              <a:chOff x="3644106" y="3130550"/>
              <a:chExt cx="2603340" cy="555625"/>
            </a:xfrm>
            <a:effectLst>
              <a:outerShdw blurRad="50800" dist="38100" dir="8100000" algn="tr" rotWithShape="0">
                <a:prstClr val="black">
                  <a:alpha val="40000"/>
                </a:prstClr>
              </a:outerShdw>
            </a:effectLst>
          </p:grpSpPr>
          <p:sp>
            <p:nvSpPr>
              <p:cNvPr id="37" name="Freeform 27">
                <a:extLst>
                  <a:ext uri="{FF2B5EF4-FFF2-40B4-BE49-F238E27FC236}">
                    <a16:creationId xmlns:a16="http://schemas.microsoft.com/office/drawing/2014/main" xmlns="" id="{738508CA-62D3-4692-A200-946D4D7BC728}"/>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8" name="Freeform 28">
                <a:extLst>
                  <a:ext uri="{FF2B5EF4-FFF2-40B4-BE49-F238E27FC236}">
                    <a16:creationId xmlns:a16="http://schemas.microsoft.com/office/drawing/2014/main" xmlns="" id="{04ABB0DD-5650-4FF8-A533-5B6E9B90706E}"/>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grpSp>
        <p:nvGrpSpPr>
          <p:cNvPr id="68" name="Graphic 29">
            <a:extLst>
              <a:ext uri="{FF2B5EF4-FFF2-40B4-BE49-F238E27FC236}">
                <a16:creationId xmlns:a16="http://schemas.microsoft.com/office/drawing/2014/main" xmlns="" id="{20AA5538-38A7-4712-B484-A872F250C80B}"/>
              </a:ext>
            </a:extLst>
          </p:cNvPr>
          <p:cNvGrpSpPr/>
          <p:nvPr/>
        </p:nvGrpSpPr>
        <p:grpSpPr>
          <a:xfrm>
            <a:off x="4113844" y="2826382"/>
            <a:ext cx="4281999" cy="2266977"/>
            <a:chOff x="3864704" y="2282131"/>
            <a:chExt cx="4837658" cy="2561155"/>
          </a:xfrm>
        </p:grpSpPr>
        <p:sp>
          <p:nvSpPr>
            <p:cNvPr id="69" name="Freeform: Shape 68">
              <a:extLst>
                <a:ext uri="{FF2B5EF4-FFF2-40B4-BE49-F238E27FC236}">
                  <a16:creationId xmlns:a16="http://schemas.microsoft.com/office/drawing/2014/main" xmlns="" id="{BCC85C12-5B30-432A-888D-6C286BD23C80}"/>
                </a:ext>
              </a:extLst>
            </p:cNvPr>
            <p:cNvSpPr/>
            <p:nvPr/>
          </p:nvSpPr>
          <p:spPr>
            <a:xfrm rot="20865093">
              <a:off x="3864704" y="2731532"/>
              <a:ext cx="1649799" cy="1468918"/>
            </a:xfrm>
            <a:custGeom>
              <a:avLst/>
              <a:gdLst>
                <a:gd name="connsiteX0" fmla="*/ 1399506 w 1649799"/>
                <a:gd name="connsiteY0" fmla="*/ 17705 h 1468918"/>
                <a:gd name="connsiteX1" fmla="*/ 1545929 w 1649799"/>
                <a:gd name="connsiteY1" fmla="*/ 3350 h 1468918"/>
                <a:gd name="connsiteX2" fmla="*/ 1638758 w 1649799"/>
                <a:gd name="connsiteY2" fmla="*/ 0 h 1468918"/>
                <a:gd name="connsiteX3" fmla="*/ 1649764 w 1649799"/>
                <a:gd name="connsiteY3" fmla="*/ 12441 h 1468918"/>
                <a:gd name="connsiteX4" fmla="*/ 1649764 w 1649799"/>
                <a:gd name="connsiteY4" fmla="*/ 38759 h 1468918"/>
                <a:gd name="connsiteX5" fmla="*/ 1649764 w 1649799"/>
                <a:gd name="connsiteY5" fmla="*/ 1083811 h 1468918"/>
                <a:gd name="connsiteX6" fmla="*/ 1615312 w 1649799"/>
                <a:gd name="connsiteY6" fmla="*/ 1120177 h 1468918"/>
                <a:gd name="connsiteX7" fmla="*/ 1452620 w 1649799"/>
                <a:gd name="connsiteY7" fmla="*/ 1145538 h 1468918"/>
                <a:gd name="connsiteX8" fmla="*/ 1325338 w 1649799"/>
                <a:gd name="connsiteY8" fmla="*/ 1177119 h 1468918"/>
                <a:gd name="connsiteX9" fmla="*/ 1183223 w 1649799"/>
                <a:gd name="connsiteY9" fmla="*/ 1227362 h 1468918"/>
                <a:gd name="connsiteX10" fmla="*/ 953541 w 1649799"/>
                <a:gd name="connsiteY10" fmla="*/ 1348902 h 1468918"/>
                <a:gd name="connsiteX11" fmla="*/ 801855 w 1649799"/>
                <a:gd name="connsiteY11" fmla="*/ 1460872 h 1468918"/>
                <a:gd name="connsiteX12" fmla="*/ 768360 w 1649799"/>
                <a:gd name="connsiteY12" fmla="*/ 1458958 h 1468918"/>
                <a:gd name="connsiteX13" fmla="*/ 273109 w 1649799"/>
                <a:gd name="connsiteY13" fmla="*/ 963706 h 1468918"/>
                <a:gd name="connsiteX14" fmla="*/ 9932 w 1649799"/>
                <a:gd name="connsiteY14" fmla="*/ 700529 h 1468918"/>
                <a:gd name="connsiteX15" fmla="*/ 10889 w 1649799"/>
                <a:gd name="connsiteY15" fmla="*/ 667991 h 1468918"/>
                <a:gd name="connsiteX16" fmla="*/ 128601 w 1649799"/>
                <a:gd name="connsiteY16" fmla="*/ 568941 h 1468918"/>
                <a:gd name="connsiteX17" fmla="*/ 141999 w 1649799"/>
                <a:gd name="connsiteY17" fmla="*/ 553150 h 1468918"/>
                <a:gd name="connsiteX18" fmla="*/ 174537 w 1649799"/>
                <a:gd name="connsiteY18" fmla="*/ 522047 h 1468918"/>
                <a:gd name="connsiteX19" fmla="*/ 497527 w 1649799"/>
                <a:gd name="connsiteY19" fmla="*/ 311506 h 1468918"/>
                <a:gd name="connsiteX20" fmla="*/ 620981 w 1649799"/>
                <a:gd name="connsiteY20" fmla="*/ 249779 h 1468918"/>
                <a:gd name="connsiteX21" fmla="*/ 797070 w 1649799"/>
                <a:gd name="connsiteY21" fmla="*/ 170347 h 1468918"/>
                <a:gd name="connsiteX22" fmla="*/ 829130 w 1649799"/>
                <a:gd name="connsiteY22" fmla="*/ 158863 h 1468918"/>
                <a:gd name="connsiteX23" fmla="*/ 1016704 w 1649799"/>
                <a:gd name="connsiteY23" fmla="*/ 94744 h 1468918"/>
                <a:gd name="connsiteX24" fmla="*/ 1367447 w 1649799"/>
                <a:gd name="connsiteY24" fmla="*/ 17226 h 1468918"/>
                <a:gd name="connsiteX25" fmla="*/ 1399506 w 1649799"/>
                <a:gd name="connsiteY25" fmla="*/ 17705 h 1468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49799" h="1468918">
                  <a:moveTo>
                    <a:pt x="1399506" y="17705"/>
                  </a:moveTo>
                  <a:cubicBezTo>
                    <a:pt x="1448314" y="12920"/>
                    <a:pt x="1497121" y="7178"/>
                    <a:pt x="1545929" y="3350"/>
                  </a:cubicBezTo>
                  <a:cubicBezTo>
                    <a:pt x="1577031" y="957"/>
                    <a:pt x="1608134" y="479"/>
                    <a:pt x="1638758" y="0"/>
                  </a:cubicBezTo>
                  <a:cubicBezTo>
                    <a:pt x="1645936" y="0"/>
                    <a:pt x="1650242" y="4307"/>
                    <a:pt x="1649764" y="12441"/>
                  </a:cubicBezTo>
                  <a:cubicBezTo>
                    <a:pt x="1649285" y="21054"/>
                    <a:pt x="1649764" y="30146"/>
                    <a:pt x="1649764" y="38759"/>
                  </a:cubicBezTo>
                  <a:cubicBezTo>
                    <a:pt x="1649764" y="387109"/>
                    <a:pt x="1649764" y="735460"/>
                    <a:pt x="1649764" y="1083811"/>
                  </a:cubicBezTo>
                  <a:cubicBezTo>
                    <a:pt x="1649764" y="1117785"/>
                    <a:pt x="1648807" y="1117306"/>
                    <a:pt x="1615312" y="1120177"/>
                  </a:cubicBezTo>
                  <a:cubicBezTo>
                    <a:pt x="1560762" y="1124962"/>
                    <a:pt x="1506213" y="1134054"/>
                    <a:pt x="1452620" y="1145538"/>
                  </a:cubicBezTo>
                  <a:cubicBezTo>
                    <a:pt x="1409555" y="1154629"/>
                    <a:pt x="1367447" y="1165156"/>
                    <a:pt x="1325338" y="1177119"/>
                  </a:cubicBezTo>
                  <a:cubicBezTo>
                    <a:pt x="1277010" y="1190996"/>
                    <a:pt x="1229159" y="1207743"/>
                    <a:pt x="1183223" y="1227362"/>
                  </a:cubicBezTo>
                  <a:cubicBezTo>
                    <a:pt x="1103313" y="1261814"/>
                    <a:pt x="1026274" y="1301530"/>
                    <a:pt x="953541" y="1348902"/>
                  </a:cubicBezTo>
                  <a:cubicBezTo>
                    <a:pt x="900427" y="1382876"/>
                    <a:pt x="850663" y="1421156"/>
                    <a:pt x="801855" y="1460872"/>
                  </a:cubicBezTo>
                  <a:cubicBezTo>
                    <a:pt x="787979" y="1472356"/>
                    <a:pt x="780801" y="1471399"/>
                    <a:pt x="768360" y="1458958"/>
                  </a:cubicBezTo>
                  <a:cubicBezTo>
                    <a:pt x="603755" y="1293395"/>
                    <a:pt x="438193" y="1128790"/>
                    <a:pt x="273109" y="963706"/>
                  </a:cubicBezTo>
                  <a:cubicBezTo>
                    <a:pt x="185543" y="876140"/>
                    <a:pt x="97977" y="787617"/>
                    <a:pt x="9932" y="700529"/>
                  </a:cubicBezTo>
                  <a:cubicBezTo>
                    <a:pt x="-3466" y="687610"/>
                    <a:pt x="-3466" y="681389"/>
                    <a:pt x="10889" y="667991"/>
                  </a:cubicBezTo>
                  <a:cubicBezTo>
                    <a:pt x="48691" y="633060"/>
                    <a:pt x="86971" y="599565"/>
                    <a:pt x="128601" y="568941"/>
                  </a:cubicBezTo>
                  <a:cubicBezTo>
                    <a:pt x="133864" y="565113"/>
                    <a:pt x="140563" y="560806"/>
                    <a:pt x="141999" y="553150"/>
                  </a:cubicBezTo>
                  <a:cubicBezTo>
                    <a:pt x="150612" y="540709"/>
                    <a:pt x="162575" y="531139"/>
                    <a:pt x="174537" y="522047"/>
                  </a:cubicBezTo>
                  <a:cubicBezTo>
                    <a:pt x="277416" y="444530"/>
                    <a:pt x="384600" y="373711"/>
                    <a:pt x="497527" y="311506"/>
                  </a:cubicBezTo>
                  <a:cubicBezTo>
                    <a:pt x="538200" y="289973"/>
                    <a:pt x="577916" y="266527"/>
                    <a:pt x="620981" y="249779"/>
                  </a:cubicBezTo>
                  <a:cubicBezTo>
                    <a:pt x="678402" y="220112"/>
                    <a:pt x="735822" y="190923"/>
                    <a:pt x="797070" y="170347"/>
                  </a:cubicBezTo>
                  <a:cubicBezTo>
                    <a:pt x="807598" y="166519"/>
                    <a:pt x="821953" y="171783"/>
                    <a:pt x="829130" y="158863"/>
                  </a:cubicBezTo>
                  <a:cubicBezTo>
                    <a:pt x="890379" y="133981"/>
                    <a:pt x="953541" y="113884"/>
                    <a:pt x="1016704" y="94744"/>
                  </a:cubicBezTo>
                  <a:cubicBezTo>
                    <a:pt x="1132023" y="61248"/>
                    <a:pt x="1248778" y="34931"/>
                    <a:pt x="1367447" y="17226"/>
                  </a:cubicBezTo>
                  <a:cubicBezTo>
                    <a:pt x="1377974" y="14834"/>
                    <a:pt x="1388979" y="11484"/>
                    <a:pt x="1399506" y="17705"/>
                  </a:cubicBezTo>
                  <a:close/>
                </a:path>
              </a:pathLst>
            </a:custGeom>
            <a:solidFill>
              <a:schemeClr val="accent2"/>
            </a:solidFill>
            <a:ln w="4780"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xmlns="" id="{4D330C05-BE98-4B4C-AA05-3336FD9D3943}"/>
                </a:ext>
              </a:extLst>
            </p:cNvPr>
            <p:cNvSpPr/>
            <p:nvPr/>
          </p:nvSpPr>
          <p:spPr>
            <a:xfrm rot="20938902">
              <a:off x="5877927" y="2282131"/>
              <a:ext cx="1647497" cy="1471437"/>
            </a:xfrm>
            <a:custGeom>
              <a:avLst/>
              <a:gdLst>
                <a:gd name="connsiteX0" fmla="*/ 1511593 w 1647498"/>
                <a:gd name="connsiteY0" fmla="*/ 560838 h 1471438"/>
                <a:gd name="connsiteX1" fmla="*/ 1635047 w 1647498"/>
                <a:gd name="connsiteY1" fmla="*/ 666109 h 1471438"/>
                <a:gd name="connsiteX2" fmla="*/ 1635526 w 1647498"/>
                <a:gd name="connsiteY2" fmla="*/ 705825 h 1471438"/>
                <a:gd name="connsiteX3" fmla="*/ 961792 w 1647498"/>
                <a:gd name="connsiteY3" fmla="*/ 1378601 h 1471438"/>
                <a:gd name="connsiteX4" fmla="*/ 880447 w 1647498"/>
                <a:gd name="connsiteY4" fmla="*/ 1460904 h 1471438"/>
                <a:gd name="connsiteX5" fmla="*/ 847430 w 1647498"/>
                <a:gd name="connsiteY5" fmla="*/ 1463775 h 1471438"/>
                <a:gd name="connsiteX6" fmla="*/ 589995 w 1647498"/>
                <a:gd name="connsiteY6" fmla="*/ 1287685 h 1471438"/>
                <a:gd name="connsiteX7" fmla="*/ 373711 w 1647498"/>
                <a:gd name="connsiteY7" fmla="*/ 1194377 h 1471438"/>
                <a:gd name="connsiteX8" fmla="*/ 180396 w 1647498"/>
                <a:gd name="connsiteY8" fmla="*/ 1141263 h 1471438"/>
                <a:gd name="connsiteX9" fmla="*/ 24882 w 1647498"/>
                <a:gd name="connsiteY9" fmla="*/ 1120209 h 1471438"/>
                <a:gd name="connsiteX10" fmla="*/ 0 w 1647498"/>
                <a:gd name="connsiteY10" fmla="*/ 1093891 h 1471438"/>
                <a:gd name="connsiteX11" fmla="*/ 479 w 1647498"/>
                <a:gd name="connsiteY11" fmla="*/ 261773 h 1471438"/>
                <a:gd name="connsiteX12" fmla="*/ 0 w 1647498"/>
                <a:gd name="connsiteY12" fmla="*/ 22522 h 1471438"/>
                <a:gd name="connsiteX13" fmla="*/ 22968 w 1647498"/>
                <a:gd name="connsiteY13" fmla="*/ 32 h 1471438"/>
                <a:gd name="connsiteX14" fmla="*/ 267005 w 1647498"/>
                <a:gd name="connsiteY14" fmla="*/ 22522 h 1471438"/>
                <a:gd name="connsiteX15" fmla="*/ 344044 w 1647498"/>
                <a:gd name="connsiteY15" fmla="*/ 34484 h 1471438"/>
                <a:gd name="connsiteX16" fmla="*/ 427782 w 1647498"/>
                <a:gd name="connsiteY16" fmla="*/ 44054 h 1471438"/>
                <a:gd name="connsiteX17" fmla="*/ 690959 w 1647498"/>
                <a:gd name="connsiteY17" fmla="*/ 113437 h 1471438"/>
                <a:gd name="connsiteX18" fmla="*/ 1119698 w 1647498"/>
                <a:gd name="connsiteY18" fmla="*/ 295269 h 1471438"/>
                <a:gd name="connsiteX19" fmla="*/ 1492453 w 1647498"/>
                <a:gd name="connsiteY19" fmla="*/ 536913 h 1471438"/>
                <a:gd name="connsiteX20" fmla="*/ 1511593 w 1647498"/>
                <a:gd name="connsiteY20" fmla="*/ 560838 h 147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7498" h="1471438">
                  <a:moveTo>
                    <a:pt x="1511593" y="560838"/>
                  </a:moveTo>
                  <a:cubicBezTo>
                    <a:pt x="1552744" y="595769"/>
                    <a:pt x="1593417" y="631657"/>
                    <a:pt x="1635047" y="666109"/>
                  </a:cubicBezTo>
                  <a:cubicBezTo>
                    <a:pt x="1652752" y="680464"/>
                    <a:pt x="1650359" y="690991"/>
                    <a:pt x="1635526" y="705825"/>
                  </a:cubicBezTo>
                  <a:cubicBezTo>
                    <a:pt x="1410629" y="929764"/>
                    <a:pt x="1186211" y="1154183"/>
                    <a:pt x="961792" y="1378601"/>
                  </a:cubicBezTo>
                  <a:cubicBezTo>
                    <a:pt x="934518" y="1405876"/>
                    <a:pt x="906764" y="1432672"/>
                    <a:pt x="880447" y="1460904"/>
                  </a:cubicBezTo>
                  <a:cubicBezTo>
                    <a:pt x="869441" y="1472866"/>
                    <a:pt x="860828" y="1475737"/>
                    <a:pt x="847430" y="1463775"/>
                  </a:cubicBezTo>
                  <a:cubicBezTo>
                    <a:pt x="768955" y="1393913"/>
                    <a:pt x="682346" y="1336493"/>
                    <a:pt x="589995" y="1287685"/>
                  </a:cubicBezTo>
                  <a:cubicBezTo>
                    <a:pt x="520612" y="1250840"/>
                    <a:pt x="448837" y="1219259"/>
                    <a:pt x="373711" y="1194377"/>
                  </a:cubicBezTo>
                  <a:cubicBezTo>
                    <a:pt x="310071" y="1173323"/>
                    <a:pt x="245951" y="1154661"/>
                    <a:pt x="180396" y="1141263"/>
                  </a:cubicBezTo>
                  <a:cubicBezTo>
                    <a:pt x="129196" y="1131215"/>
                    <a:pt x="77518" y="1121645"/>
                    <a:pt x="24882" y="1120209"/>
                  </a:cubicBezTo>
                  <a:cubicBezTo>
                    <a:pt x="4785" y="1119731"/>
                    <a:pt x="0" y="1113031"/>
                    <a:pt x="0" y="1093891"/>
                  </a:cubicBezTo>
                  <a:cubicBezTo>
                    <a:pt x="479" y="816359"/>
                    <a:pt x="479" y="538827"/>
                    <a:pt x="479" y="261773"/>
                  </a:cubicBezTo>
                  <a:cubicBezTo>
                    <a:pt x="479" y="181863"/>
                    <a:pt x="957" y="102432"/>
                    <a:pt x="0" y="22522"/>
                  </a:cubicBezTo>
                  <a:cubicBezTo>
                    <a:pt x="0" y="4338"/>
                    <a:pt x="5742" y="-447"/>
                    <a:pt x="22968" y="32"/>
                  </a:cubicBezTo>
                  <a:cubicBezTo>
                    <a:pt x="104792" y="989"/>
                    <a:pt x="186138" y="12951"/>
                    <a:pt x="267005" y="22522"/>
                  </a:cubicBezTo>
                  <a:cubicBezTo>
                    <a:pt x="292366" y="25393"/>
                    <a:pt x="319162" y="26828"/>
                    <a:pt x="344044" y="34484"/>
                  </a:cubicBezTo>
                  <a:cubicBezTo>
                    <a:pt x="373233" y="23479"/>
                    <a:pt x="400508" y="38791"/>
                    <a:pt x="427782" y="44054"/>
                  </a:cubicBezTo>
                  <a:cubicBezTo>
                    <a:pt x="516784" y="61280"/>
                    <a:pt x="604829" y="85684"/>
                    <a:pt x="690959" y="113437"/>
                  </a:cubicBezTo>
                  <a:cubicBezTo>
                    <a:pt x="839295" y="161288"/>
                    <a:pt x="982368" y="221579"/>
                    <a:pt x="1119698" y="295269"/>
                  </a:cubicBezTo>
                  <a:cubicBezTo>
                    <a:pt x="1250809" y="365130"/>
                    <a:pt x="1375219" y="445519"/>
                    <a:pt x="1492453" y="536913"/>
                  </a:cubicBezTo>
                  <a:cubicBezTo>
                    <a:pt x="1501545" y="543612"/>
                    <a:pt x="1507286" y="551268"/>
                    <a:pt x="1511593" y="560838"/>
                  </a:cubicBezTo>
                  <a:close/>
                </a:path>
              </a:pathLst>
            </a:custGeom>
            <a:solidFill>
              <a:schemeClr val="accent3"/>
            </a:solidFill>
            <a:ln w="4780"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xmlns="" id="{77F111DB-0E4F-41BF-A742-A7113FF8B2FF}"/>
                </a:ext>
              </a:extLst>
            </p:cNvPr>
            <p:cNvSpPr/>
            <p:nvPr/>
          </p:nvSpPr>
          <p:spPr>
            <a:xfrm>
              <a:off x="7229488" y="3197036"/>
              <a:ext cx="1472874" cy="1646250"/>
            </a:xfrm>
            <a:custGeom>
              <a:avLst/>
              <a:gdLst>
                <a:gd name="connsiteX0" fmla="*/ 344884 w 1472874"/>
                <a:gd name="connsiteY0" fmla="*/ 1586916 h 1646250"/>
                <a:gd name="connsiteX1" fmla="*/ 324787 w 1472874"/>
                <a:gd name="connsiteY1" fmla="*/ 1453413 h 1646250"/>
                <a:gd name="connsiteX2" fmla="*/ 315695 w 1472874"/>
                <a:gd name="connsiteY2" fmla="*/ 1414655 h 1646250"/>
                <a:gd name="connsiteX3" fmla="*/ 264974 w 1472874"/>
                <a:gd name="connsiteY3" fmla="*/ 1243829 h 1646250"/>
                <a:gd name="connsiteX4" fmla="*/ 134343 w 1472874"/>
                <a:gd name="connsiteY4" fmla="*/ 976824 h 1646250"/>
                <a:gd name="connsiteX5" fmla="*/ 11845 w 1472874"/>
                <a:gd name="connsiteY5" fmla="*/ 808869 h 1646250"/>
                <a:gd name="connsiteX6" fmla="*/ 13281 w 1472874"/>
                <a:gd name="connsiteY6" fmla="*/ 762454 h 1646250"/>
                <a:gd name="connsiteX7" fmla="*/ 766446 w 1472874"/>
                <a:gd name="connsiteY7" fmla="*/ 10246 h 1646250"/>
                <a:gd name="connsiteX8" fmla="*/ 803769 w 1472874"/>
                <a:gd name="connsiteY8" fmla="*/ 11682 h 1646250"/>
                <a:gd name="connsiteX9" fmla="*/ 965982 w 1472874"/>
                <a:gd name="connsiteY9" fmla="*/ 208825 h 1646250"/>
                <a:gd name="connsiteX10" fmla="*/ 990385 w 1472874"/>
                <a:gd name="connsiteY10" fmla="*/ 230837 h 1646250"/>
                <a:gd name="connsiteX11" fmla="*/ 1222460 w 1472874"/>
                <a:gd name="connsiteY11" fmla="*/ 621774 h 1646250"/>
                <a:gd name="connsiteX12" fmla="*/ 1283708 w 1472874"/>
                <a:gd name="connsiteY12" fmla="*/ 761497 h 1646250"/>
                <a:gd name="connsiteX13" fmla="*/ 1304284 w 1472874"/>
                <a:gd name="connsiteY13" fmla="*/ 807912 h 1646250"/>
                <a:gd name="connsiteX14" fmla="*/ 1435872 w 1472874"/>
                <a:gd name="connsiteY14" fmla="*/ 1269190 h 1646250"/>
                <a:gd name="connsiteX15" fmla="*/ 1460276 w 1472874"/>
                <a:gd name="connsiteY15" fmla="*/ 1412741 h 1646250"/>
                <a:gd name="connsiteX16" fmla="*/ 1461711 w 1472874"/>
                <a:gd name="connsiteY16" fmla="*/ 1453413 h 1646250"/>
                <a:gd name="connsiteX17" fmla="*/ 1463147 w 1472874"/>
                <a:gd name="connsiteY17" fmla="*/ 1529017 h 1646250"/>
                <a:gd name="connsiteX18" fmla="*/ 1470803 w 1472874"/>
                <a:gd name="connsiteY18" fmla="*/ 1616583 h 1646250"/>
                <a:gd name="connsiteX19" fmla="*/ 1444007 w 1472874"/>
                <a:gd name="connsiteY19" fmla="*/ 1646251 h 1646250"/>
                <a:gd name="connsiteX20" fmla="*/ 975073 w 1472874"/>
                <a:gd name="connsiteY20" fmla="*/ 1646251 h 1646250"/>
                <a:gd name="connsiteX21" fmla="*/ 379336 w 1472874"/>
                <a:gd name="connsiteY21" fmla="*/ 1646251 h 1646250"/>
                <a:gd name="connsiteX22" fmla="*/ 353497 w 1472874"/>
                <a:gd name="connsiteY22" fmla="*/ 1644336 h 1646250"/>
                <a:gd name="connsiteX23" fmla="*/ 344884 w 1472874"/>
                <a:gd name="connsiteY23" fmla="*/ 1586916 h 164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72874" h="1646250">
                  <a:moveTo>
                    <a:pt x="344884" y="1586916"/>
                  </a:moveTo>
                  <a:cubicBezTo>
                    <a:pt x="343927" y="1541458"/>
                    <a:pt x="331007" y="1497914"/>
                    <a:pt x="324787" y="1453413"/>
                  </a:cubicBezTo>
                  <a:cubicBezTo>
                    <a:pt x="316652" y="1441929"/>
                    <a:pt x="323351" y="1426617"/>
                    <a:pt x="315695" y="1414655"/>
                  </a:cubicBezTo>
                  <a:cubicBezTo>
                    <a:pt x="302297" y="1356756"/>
                    <a:pt x="286028" y="1299814"/>
                    <a:pt x="264974" y="1243829"/>
                  </a:cubicBezTo>
                  <a:cubicBezTo>
                    <a:pt x="230043" y="1150999"/>
                    <a:pt x="186978" y="1061519"/>
                    <a:pt x="134343" y="976824"/>
                  </a:cubicBezTo>
                  <a:cubicBezTo>
                    <a:pt x="97498" y="917968"/>
                    <a:pt x="58739" y="860069"/>
                    <a:pt x="11845" y="808869"/>
                  </a:cubicBezTo>
                  <a:cubicBezTo>
                    <a:pt x="-3945" y="791643"/>
                    <a:pt x="-4424" y="780637"/>
                    <a:pt x="13281" y="762454"/>
                  </a:cubicBezTo>
                  <a:cubicBezTo>
                    <a:pt x="265452" y="512675"/>
                    <a:pt x="516188" y="261461"/>
                    <a:pt x="766446" y="10246"/>
                  </a:cubicBezTo>
                  <a:cubicBezTo>
                    <a:pt x="780801" y="-4109"/>
                    <a:pt x="790371" y="-3152"/>
                    <a:pt x="803769" y="11682"/>
                  </a:cubicBezTo>
                  <a:cubicBezTo>
                    <a:pt x="860233" y="75323"/>
                    <a:pt x="913346" y="141835"/>
                    <a:pt x="965982" y="208825"/>
                  </a:cubicBezTo>
                  <a:cubicBezTo>
                    <a:pt x="975073" y="215046"/>
                    <a:pt x="984165" y="221267"/>
                    <a:pt x="990385" y="230837"/>
                  </a:cubicBezTo>
                  <a:cubicBezTo>
                    <a:pt x="1077952" y="355248"/>
                    <a:pt x="1156426" y="484922"/>
                    <a:pt x="1222460" y="621774"/>
                  </a:cubicBezTo>
                  <a:cubicBezTo>
                    <a:pt x="1244471" y="667710"/>
                    <a:pt x="1266003" y="713647"/>
                    <a:pt x="1283708" y="761497"/>
                  </a:cubicBezTo>
                  <a:cubicBezTo>
                    <a:pt x="1290886" y="776809"/>
                    <a:pt x="1296149" y="793078"/>
                    <a:pt x="1304284" y="807912"/>
                  </a:cubicBezTo>
                  <a:cubicBezTo>
                    <a:pt x="1360747" y="958162"/>
                    <a:pt x="1408119" y="1110805"/>
                    <a:pt x="1435872" y="1269190"/>
                  </a:cubicBezTo>
                  <a:cubicBezTo>
                    <a:pt x="1444485" y="1317040"/>
                    <a:pt x="1450227" y="1365369"/>
                    <a:pt x="1460276" y="1412741"/>
                  </a:cubicBezTo>
                  <a:cubicBezTo>
                    <a:pt x="1463147" y="1426139"/>
                    <a:pt x="1464104" y="1440015"/>
                    <a:pt x="1461711" y="1453413"/>
                  </a:cubicBezTo>
                  <a:cubicBezTo>
                    <a:pt x="1457405" y="1478774"/>
                    <a:pt x="1458362" y="1504135"/>
                    <a:pt x="1463147" y="1529017"/>
                  </a:cubicBezTo>
                  <a:cubicBezTo>
                    <a:pt x="1466018" y="1558206"/>
                    <a:pt x="1465061" y="1587395"/>
                    <a:pt x="1470803" y="1616583"/>
                  </a:cubicBezTo>
                  <a:cubicBezTo>
                    <a:pt x="1476066" y="1644336"/>
                    <a:pt x="1472717" y="1646251"/>
                    <a:pt x="1444007" y="1646251"/>
                  </a:cubicBezTo>
                  <a:cubicBezTo>
                    <a:pt x="1287536" y="1646251"/>
                    <a:pt x="1131544" y="1646251"/>
                    <a:pt x="975073" y="1646251"/>
                  </a:cubicBezTo>
                  <a:cubicBezTo>
                    <a:pt x="776494" y="1646251"/>
                    <a:pt x="577915" y="1646251"/>
                    <a:pt x="379336" y="1646251"/>
                  </a:cubicBezTo>
                  <a:cubicBezTo>
                    <a:pt x="370723" y="1646251"/>
                    <a:pt x="362110" y="1644815"/>
                    <a:pt x="353497" y="1644336"/>
                  </a:cubicBezTo>
                  <a:cubicBezTo>
                    <a:pt x="342970" y="1626632"/>
                    <a:pt x="354454" y="1605099"/>
                    <a:pt x="344884" y="1586916"/>
                  </a:cubicBezTo>
                  <a:close/>
                </a:path>
              </a:pathLst>
            </a:custGeom>
            <a:solidFill>
              <a:schemeClr val="accent4"/>
            </a:solidFill>
            <a:ln w="4780" cap="flat">
              <a:noFill/>
              <a:prstDash val="solid"/>
              <a:miter/>
            </a:ln>
          </p:spPr>
          <p:txBody>
            <a:bodyPr rtlCol="0" anchor="ctr"/>
            <a:lstStyle/>
            <a:p>
              <a:endParaRPr lang="en-US"/>
            </a:p>
          </p:txBody>
        </p:sp>
      </p:grpSp>
      <p:sp>
        <p:nvSpPr>
          <p:cNvPr id="73" name="Trapezoid 24">
            <a:extLst>
              <a:ext uri="{FF2B5EF4-FFF2-40B4-BE49-F238E27FC236}">
                <a16:creationId xmlns:a16="http://schemas.microsoft.com/office/drawing/2014/main" xmlns="" id="{4D1F2B70-3483-43EB-A5B9-48B6586978F0}"/>
              </a:ext>
            </a:extLst>
          </p:cNvPr>
          <p:cNvSpPr>
            <a:spLocks noChangeAspect="1"/>
          </p:cNvSpPr>
          <p:nvPr/>
        </p:nvSpPr>
        <p:spPr>
          <a:xfrm rot="8369018">
            <a:off x="4215200" y="4240285"/>
            <a:ext cx="410470" cy="414380"/>
          </a:xfrm>
          <a:custGeom>
            <a:avLst/>
            <a:gdLst/>
            <a:ahLst/>
            <a:cxnLst/>
            <a:rect l="l" t="t" r="r" b="b"/>
            <a:pathLst>
              <a:path w="4411086" h="4453092">
                <a:moveTo>
                  <a:pt x="3095887" y="1153910"/>
                </a:moveTo>
                <a:cubicBezTo>
                  <a:pt x="3119009" y="1174647"/>
                  <a:pt x="3146597" y="1191685"/>
                  <a:pt x="3177861" y="1203446"/>
                </a:cubicBezTo>
                <a:cubicBezTo>
                  <a:pt x="3302917" y="1250492"/>
                  <a:pt x="3439398" y="1195315"/>
                  <a:pt x="3482703" y="1080205"/>
                </a:cubicBezTo>
                <a:cubicBezTo>
                  <a:pt x="3526008" y="965093"/>
                  <a:pt x="3459737" y="833641"/>
                  <a:pt x="3334683" y="786595"/>
                </a:cubicBezTo>
                <a:cubicBezTo>
                  <a:pt x="3209628" y="739549"/>
                  <a:pt x="3073147" y="794724"/>
                  <a:pt x="3029841" y="909836"/>
                </a:cubicBezTo>
                <a:cubicBezTo>
                  <a:pt x="2997363" y="996169"/>
                  <a:pt x="3026521" y="1091695"/>
                  <a:pt x="3095887" y="1153910"/>
                </a:cubicBezTo>
                <a:close/>
                <a:moveTo>
                  <a:pt x="3521423" y="1860548"/>
                </a:moveTo>
                <a:cubicBezTo>
                  <a:pt x="3544546" y="1881285"/>
                  <a:pt x="3572135" y="1898322"/>
                  <a:pt x="3603399" y="1910084"/>
                </a:cubicBezTo>
                <a:cubicBezTo>
                  <a:pt x="3728453" y="1957130"/>
                  <a:pt x="3864935" y="1901953"/>
                  <a:pt x="3908240" y="1786842"/>
                </a:cubicBezTo>
                <a:cubicBezTo>
                  <a:pt x="3951546" y="1671732"/>
                  <a:pt x="3885275" y="1540278"/>
                  <a:pt x="3760220" y="1493232"/>
                </a:cubicBezTo>
                <a:cubicBezTo>
                  <a:pt x="3635166" y="1446186"/>
                  <a:pt x="3498684" y="1501363"/>
                  <a:pt x="3455379" y="1616474"/>
                </a:cubicBezTo>
                <a:cubicBezTo>
                  <a:pt x="3422900" y="1702807"/>
                  <a:pt x="3452057" y="1798333"/>
                  <a:pt x="3521423" y="1860548"/>
                </a:cubicBezTo>
                <a:close/>
                <a:moveTo>
                  <a:pt x="3507502" y="2659088"/>
                </a:moveTo>
                <a:cubicBezTo>
                  <a:pt x="3530625" y="2679826"/>
                  <a:pt x="3558214" y="2696863"/>
                  <a:pt x="3589478" y="2708624"/>
                </a:cubicBezTo>
                <a:cubicBezTo>
                  <a:pt x="3714532" y="2755670"/>
                  <a:pt x="3851014" y="2700494"/>
                  <a:pt x="3894319" y="2585383"/>
                </a:cubicBezTo>
                <a:cubicBezTo>
                  <a:pt x="3937624" y="2470273"/>
                  <a:pt x="3871353" y="2338820"/>
                  <a:pt x="3746299" y="2291774"/>
                </a:cubicBezTo>
                <a:cubicBezTo>
                  <a:pt x="3621245" y="2244728"/>
                  <a:pt x="3484763" y="2299905"/>
                  <a:pt x="3441458" y="2415014"/>
                </a:cubicBezTo>
                <a:cubicBezTo>
                  <a:pt x="3408979" y="2501348"/>
                  <a:pt x="3438136" y="2596873"/>
                  <a:pt x="3507502" y="2659088"/>
                </a:cubicBezTo>
                <a:close/>
                <a:moveTo>
                  <a:pt x="2750047" y="3029987"/>
                </a:moveTo>
                <a:cubicBezTo>
                  <a:pt x="2773168" y="3050726"/>
                  <a:pt x="2800759" y="3067763"/>
                  <a:pt x="2832021" y="3079524"/>
                </a:cubicBezTo>
                <a:cubicBezTo>
                  <a:pt x="2957076" y="3126570"/>
                  <a:pt x="3093558" y="3071393"/>
                  <a:pt x="3136863" y="2956283"/>
                </a:cubicBezTo>
                <a:cubicBezTo>
                  <a:pt x="3180168" y="2841172"/>
                  <a:pt x="3113897" y="2709719"/>
                  <a:pt x="2988843" y="2662673"/>
                </a:cubicBezTo>
                <a:cubicBezTo>
                  <a:pt x="2863789" y="2615627"/>
                  <a:pt x="2727307" y="2670804"/>
                  <a:pt x="2684001" y="2785914"/>
                </a:cubicBezTo>
                <a:cubicBezTo>
                  <a:pt x="2651523" y="2872247"/>
                  <a:pt x="2680681" y="2967773"/>
                  <a:pt x="2750047" y="3029987"/>
                </a:cubicBezTo>
                <a:close/>
                <a:moveTo>
                  <a:pt x="1666926" y="2573567"/>
                </a:moveTo>
                <a:lnTo>
                  <a:pt x="1775047" y="423729"/>
                </a:lnTo>
                <a:lnTo>
                  <a:pt x="1991290" y="423729"/>
                </a:lnTo>
                <a:lnTo>
                  <a:pt x="2099411" y="2573567"/>
                </a:lnTo>
                <a:close/>
                <a:moveTo>
                  <a:pt x="1154974" y="2568578"/>
                </a:moveTo>
                <a:cubicBezTo>
                  <a:pt x="1178096" y="2589317"/>
                  <a:pt x="1205685" y="2606354"/>
                  <a:pt x="1236949" y="2618115"/>
                </a:cubicBezTo>
                <a:cubicBezTo>
                  <a:pt x="1362003" y="2665161"/>
                  <a:pt x="1498485" y="2609985"/>
                  <a:pt x="1541790" y="2494874"/>
                </a:cubicBezTo>
                <a:cubicBezTo>
                  <a:pt x="1585096" y="2379763"/>
                  <a:pt x="1518825" y="2248310"/>
                  <a:pt x="1393770" y="2201264"/>
                </a:cubicBezTo>
                <a:cubicBezTo>
                  <a:pt x="1268716" y="2154218"/>
                  <a:pt x="1132234" y="2209394"/>
                  <a:pt x="1088929" y="2324505"/>
                </a:cubicBezTo>
                <a:cubicBezTo>
                  <a:pt x="1056450" y="2410839"/>
                  <a:pt x="1085608" y="2506364"/>
                  <a:pt x="1154974" y="2568578"/>
                </a:cubicBezTo>
                <a:close/>
                <a:moveTo>
                  <a:pt x="1811301" y="3132571"/>
                </a:moveTo>
                <a:lnTo>
                  <a:pt x="1704026" y="2663196"/>
                </a:lnTo>
                <a:lnTo>
                  <a:pt x="2117930" y="2682436"/>
                </a:lnTo>
                <a:lnTo>
                  <a:pt x="1967575" y="3139835"/>
                </a:lnTo>
                <a:close/>
                <a:moveTo>
                  <a:pt x="474734" y="2026084"/>
                </a:moveTo>
                <a:cubicBezTo>
                  <a:pt x="497856" y="2046823"/>
                  <a:pt x="525445" y="2063859"/>
                  <a:pt x="556709" y="2075621"/>
                </a:cubicBezTo>
                <a:cubicBezTo>
                  <a:pt x="681763" y="2122667"/>
                  <a:pt x="818245" y="2067490"/>
                  <a:pt x="861550" y="1952380"/>
                </a:cubicBezTo>
                <a:cubicBezTo>
                  <a:pt x="904855" y="1837269"/>
                  <a:pt x="838584" y="1705816"/>
                  <a:pt x="713530" y="1658770"/>
                </a:cubicBezTo>
                <a:cubicBezTo>
                  <a:pt x="588476" y="1611724"/>
                  <a:pt x="451994" y="1666900"/>
                  <a:pt x="408689" y="1782011"/>
                </a:cubicBezTo>
                <a:cubicBezTo>
                  <a:pt x="376210" y="1868344"/>
                  <a:pt x="405367" y="1963870"/>
                  <a:pt x="474734" y="2026084"/>
                </a:cubicBezTo>
                <a:close/>
                <a:moveTo>
                  <a:pt x="470005" y="2517620"/>
                </a:moveTo>
                <a:cubicBezTo>
                  <a:pt x="142796" y="2243059"/>
                  <a:pt x="-69074" y="1913805"/>
                  <a:pt x="20698" y="1573981"/>
                </a:cubicBezTo>
                <a:cubicBezTo>
                  <a:pt x="290062" y="677171"/>
                  <a:pt x="1131284" y="1373424"/>
                  <a:pt x="1417683" y="1157395"/>
                </a:cubicBezTo>
                <a:cubicBezTo>
                  <a:pt x="1704082" y="941367"/>
                  <a:pt x="795764" y="512391"/>
                  <a:pt x="1486994" y="164947"/>
                </a:cubicBezTo>
                <a:cubicBezTo>
                  <a:pt x="1963635" y="-91969"/>
                  <a:pt x="2301495" y="-33140"/>
                  <a:pt x="2924035" y="233397"/>
                </a:cubicBezTo>
                <a:cubicBezTo>
                  <a:pt x="3546575" y="499935"/>
                  <a:pt x="4682373" y="1460700"/>
                  <a:pt x="4352060" y="2410274"/>
                </a:cubicBezTo>
                <a:cubicBezTo>
                  <a:pt x="4055563" y="3262631"/>
                  <a:pt x="2903863" y="3342769"/>
                  <a:pt x="2149143" y="3248705"/>
                </a:cubicBezTo>
                <a:cubicBezTo>
                  <a:pt x="2120485" y="3221681"/>
                  <a:pt x="2088781" y="3200633"/>
                  <a:pt x="2056697" y="3184977"/>
                </a:cubicBezTo>
                <a:lnTo>
                  <a:pt x="2029525" y="3174239"/>
                </a:lnTo>
                <a:lnTo>
                  <a:pt x="2074465" y="2961096"/>
                </a:lnTo>
                <a:cubicBezTo>
                  <a:pt x="2174448" y="2968058"/>
                  <a:pt x="2268303" y="2914369"/>
                  <a:pt x="2302852" y="2822534"/>
                </a:cubicBezTo>
                <a:cubicBezTo>
                  <a:pt x="2344980" y="2710550"/>
                  <a:pt x="2283405" y="2583099"/>
                  <a:pt x="2164586" y="2533664"/>
                </a:cubicBezTo>
                <a:lnTo>
                  <a:pt x="2177079" y="2474412"/>
                </a:lnTo>
                <a:lnTo>
                  <a:pt x="2181423" y="2474420"/>
                </a:lnTo>
                <a:lnTo>
                  <a:pt x="2180348" y="2458905"/>
                </a:lnTo>
                <a:lnTo>
                  <a:pt x="2183345" y="2444691"/>
                </a:lnTo>
                <a:lnTo>
                  <a:pt x="2179364" y="2444684"/>
                </a:lnTo>
                <a:lnTo>
                  <a:pt x="2069296" y="855315"/>
                </a:lnTo>
                <a:cubicBezTo>
                  <a:pt x="2264713" y="815272"/>
                  <a:pt x="2400776" y="670372"/>
                  <a:pt x="2376696" y="524656"/>
                </a:cubicBezTo>
                <a:cubicBezTo>
                  <a:pt x="2351678" y="373263"/>
                  <a:pt x="2163271" y="278317"/>
                  <a:pt x="1955875" y="312591"/>
                </a:cubicBezTo>
                <a:cubicBezTo>
                  <a:pt x="1748480" y="346862"/>
                  <a:pt x="1600634" y="497374"/>
                  <a:pt x="1625652" y="648768"/>
                </a:cubicBezTo>
                <a:cubicBezTo>
                  <a:pt x="1635034" y="705540"/>
                  <a:pt x="1667392" y="754373"/>
                  <a:pt x="1715112" y="791433"/>
                </a:cubicBezTo>
                <a:lnTo>
                  <a:pt x="1728511" y="799403"/>
                </a:lnTo>
                <a:lnTo>
                  <a:pt x="1608970" y="2443607"/>
                </a:lnTo>
                <a:lnTo>
                  <a:pt x="1608731" y="2443607"/>
                </a:lnTo>
                <a:lnTo>
                  <a:pt x="1608909" y="2444461"/>
                </a:lnTo>
                <a:lnTo>
                  <a:pt x="1606809" y="2473335"/>
                </a:lnTo>
                <a:lnTo>
                  <a:pt x="1614885" y="2473351"/>
                </a:lnTo>
                <a:lnTo>
                  <a:pt x="1760460" y="3176931"/>
                </a:lnTo>
                <a:cubicBezTo>
                  <a:pt x="1363839" y="3071567"/>
                  <a:pt x="842276" y="2829991"/>
                  <a:pt x="470005" y="2517620"/>
                </a:cubicBezTo>
                <a:close/>
                <a:moveTo>
                  <a:pt x="1703651" y="4144665"/>
                </a:moveTo>
                <a:cubicBezTo>
                  <a:pt x="1692426" y="4135382"/>
                  <a:pt x="1682479" y="4126471"/>
                  <a:pt x="1673433" y="4117764"/>
                </a:cubicBezTo>
                <a:cubicBezTo>
                  <a:pt x="1630012" y="4075967"/>
                  <a:pt x="1607344" y="4038835"/>
                  <a:pt x="1563711" y="3987474"/>
                </a:cubicBezTo>
                <a:cubicBezTo>
                  <a:pt x="1428119" y="3754817"/>
                  <a:pt x="1459551" y="3514918"/>
                  <a:pt x="1577437" y="3369529"/>
                </a:cubicBezTo>
                <a:cubicBezTo>
                  <a:pt x="1695323" y="3224139"/>
                  <a:pt x="1812160" y="3189516"/>
                  <a:pt x="1943877" y="3254126"/>
                </a:cubicBezTo>
                <a:cubicBezTo>
                  <a:pt x="2075594" y="3318736"/>
                  <a:pt x="2201944" y="3486346"/>
                  <a:pt x="2150195" y="3720844"/>
                </a:cubicBezTo>
                <a:cubicBezTo>
                  <a:pt x="2053054" y="4010881"/>
                  <a:pt x="2046121" y="3999957"/>
                  <a:pt x="2256634" y="4453092"/>
                </a:cubicBezTo>
                <a:cubicBezTo>
                  <a:pt x="1923422" y="4292924"/>
                  <a:pt x="1782225" y="4209649"/>
                  <a:pt x="1703651" y="414466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4" name="Oval 21">
            <a:extLst>
              <a:ext uri="{FF2B5EF4-FFF2-40B4-BE49-F238E27FC236}">
                <a16:creationId xmlns:a16="http://schemas.microsoft.com/office/drawing/2014/main" xmlns="" id="{7A53E0E9-E754-4A2A-8AC6-60E1EBD722C2}"/>
              </a:ext>
            </a:extLst>
          </p:cNvPr>
          <p:cNvSpPr>
            <a:spLocks noChangeAspect="1"/>
          </p:cNvSpPr>
          <p:nvPr/>
        </p:nvSpPr>
        <p:spPr>
          <a:xfrm>
            <a:off x="4808568" y="3572047"/>
            <a:ext cx="425281" cy="372728"/>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75" name="Freeform: Shape 74">
            <a:extLst>
              <a:ext uri="{FF2B5EF4-FFF2-40B4-BE49-F238E27FC236}">
                <a16:creationId xmlns:a16="http://schemas.microsoft.com/office/drawing/2014/main" xmlns="" id="{2B102FE8-BA0E-4EB0-A64D-84549CB4AF46}"/>
              </a:ext>
            </a:extLst>
          </p:cNvPr>
          <p:cNvSpPr/>
          <p:nvPr/>
        </p:nvSpPr>
        <p:spPr>
          <a:xfrm rot="5400000">
            <a:off x="7642674" y="4398956"/>
            <a:ext cx="286823" cy="287246"/>
          </a:xfrm>
          <a:custGeom>
            <a:avLst/>
            <a:gdLst>
              <a:gd name="connsiteX0" fmla="*/ 42 w 721442"/>
              <a:gd name="connsiteY0" fmla="*/ 522852 h 722507"/>
              <a:gd name="connsiteX1" fmla="*/ 5857 w 721442"/>
              <a:gd name="connsiteY1" fmla="*/ 47329 h 722507"/>
              <a:gd name="connsiteX2" fmla="*/ 53185 w 721442"/>
              <a:gd name="connsiteY2" fmla="*/ 0 h 722507"/>
              <a:gd name="connsiteX3" fmla="*/ 102932 w 721442"/>
              <a:gd name="connsiteY3" fmla="*/ 0 h 722507"/>
              <a:gd name="connsiteX4" fmla="*/ 150260 w 721442"/>
              <a:gd name="connsiteY4" fmla="*/ 47329 h 722507"/>
              <a:gd name="connsiteX5" fmla="*/ 148891 w 721442"/>
              <a:gd name="connsiteY5" fmla="*/ 154199 h 722507"/>
              <a:gd name="connsiteX6" fmla="*/ 148407 w 721442"/>
              <a:gd name="connsiteY6" fmla="*/ 182723 h 722507"/>
              <a:gd name="connsiteX7" fmla="*/ 331751 w 721442"/>
              <a:gd name="connsiteY7" fmla="*/ 177508 h 722507"/>
              <a:gd name="connsiteX8" fmla="*/ 527686 w 721442"/>
              <a:gd name="connsiteY8" fmla="*/ 167574 h 722507"/>
              <a:gd name="connsiteX9" fmla="*/ 467883 w 721442"/>
              <a:gd name="connsiteY9" fmla="*/ 53046 h 722507"/>
              <a:gd name="connsiteX10" fmla="*/ 721421 w 721442"/>
              <a:gd name="connsiteY10" fmla="*/ 129085 h 722507"/>
              <a:gd name="connsiteX11" fmla="*/ 547357 w 721442"/>
              <a:gd name="connsiteY11" fmla="*/ 287593 h 722507"/>
              <a:gd name="connsiteX12" fmla="*/ 146593 w 721442"/>
              <a:gd name="connsiteY12" fmla="*/ 294469 h 722507"/>
              <a:gd name="connsiteX13" fmla="*/ 146309 w 721442"/>
              <a:gd name="connsiteY13" fmla="*/ 312824 h 722507"/>
              <a:gd name="connsiteX14" fmla="*/ 145796 w 721442"/>
              <a:gd name="connsiteY14" fmla="*/ 388895 h 722507"/>
              <a:gd name="connsiteX15" fmla="*/ 145887 w 721442"/>
              <a:gd name="connsiteY15" fmla="*/ 417641 h 722507"/>
              <a:gd name="connsiteX16" fmla="*/ 564076 w 721442"/>
              <a:gd name="connsiteY16" fmla="*/ 417641 h 722507"/>
              <a:gd name="connsiteX17" fmla="*/ 719692 w 721442"/>
              <a:gd name="connsiteY17" fmla="*/ 543229 h 722507"/>
              <a:gd name="connsiteX18" fmla="*/ 631765 w 721442"/>
              <a:gd name="connsiteY18" fmla="*/ 586638 h 722507"/>
              <a:gd name="connsiteX19" fmla="*/ 452578 w 721442"/>
              <a:gd name="connsiteY19" fmla="*/ 524866 h 722507"/>
              <a:gd name="connsiteX20" fmla="*/ 234716 w 721442"/>
              <a:gd name="connsiteY20" fmla="*/ 528410 h 722507"/>
              <a:gd name="connsiteX21" fmla="*/ 147934 w 721442"/>
              <a:gd name="connsiteY21" fmla="*/ 529997 h 722507"/>
              <a:gd name="connsiteX22" fmla="*/ 149842 w 721442"/>
              <a:gd name="connsiteY22" fmla="*/ 554392 h 722507"/>
              <a:gd name="connsiteX23" fmla="*/ 210351 w 721442"/>
              <a:gd name="connsiteY23" fmla="*/ 722507 h 722507"/>
              <a:gd name="connsiteX24" fmla="*/ 42 w 721442"/>
              <a:gd name="connsiteY24" fmla="*/ 522852 h 72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1442" h="722507">
                <a:moveTo>
                  <a:pt x="42" y="522852"/>
                </a:moveTo>
                <a:cubicBezTo>
                  <a:pt x="-605" y="350129"/>
                  <a:pt x="6503" y="220051"/>
                  <a:pt x="5857" y="47329"/>
                </a:cubicBezTo>
                <a:cubicBezTo>
                  <a:pt x="5857" y="21190"/>
                  <a:pt x="27046" y="0"/>
                  <a:pt x="53185" y="0"/>
                </a:cubicBezTo>
                <a:lnTo>
                  <a:pt x="102932" y="0"/>
                </a:lnTo>
                <a:cubicBezTo>
                  <a:pt x="129071" y="0"/>
                  <a:pt x="150260" y="21190"/>
                  <a:pt x="150260" y="47329"/>
                </a:cubicBezTo>
                <a:cubicBezTo>
                  <a:pt x="149853" y="88041"/>
                  <a:pt x="149377" y="122989"/>
                  <a:pt x="148891" y="154199"/>
                </a:cubicBezTo>
                <a:lnTo>
                  <a:pt x="148407" y="182723"/>
                </a:lnTo>
                <a:lnTo>
                  <a:pt x="331751" y="177508"/>
                </a:lnTo>
                <a:cubicBezTo>
                  <a:pt x="397063" y="175650"/>
                  <a:pt x="462374" y="173066"/>
                  <a:pt x="527686" y="167574"/>
                </a:cubicBezTo>
                <a:cubicBezTo>
                  <a:pt x="642817" y="145134"/>
                  <a:pt x="586782" y="11119"/>
                  <a:pt x="467883" y="53046"/>
                </a:cubicBezTo>
                <a:cubicBezTo>
                  <a:pt x="570547" y="-49115"/>
                  <a:pt x="723145" y="18126"/>
                  <a:pt x="721421" y="129085"/>
                </a:cubicBezTo>
                <a:cubicBezTo>
                  <a:pt x="720775" y="181200"/>
                  <a:pt x="734474" y="263637"/>
                  <a:pt x="547357" y="287593"/>
                </a:cubicBezTo>
                <a:lnTo>
                  <a:pt x="146593" y="294469"/>
                </a:lnTo>
                <a:lnTo>
                  <a:pt x="146309" y="312824"/>
                </a:lnTo>
                <a:cubicBezTo>
                  <a:pt x="146013" y="337190"/>
                  <a:pt x="145822" y="361872"/>
                  <a:pt x="145796" y="388895"/>
                </a:cubicBezTo>
                <a:lnTo>
                  <a:pt x="145887" y="417641"/>
                </a:lnTo>
                <a:lnTo>
                  <a:pt x="564076" y="417641"/>
                </a:lnTo>
                <a:cubicBezTo>
                  <a:pt x="676720" y="420465"/>
                  <a:pt x="718804" y="471343"/>
                  <a:pt x="719692" y="543229"/>
                </a:cubicBezTo>
                <a:cubicBezTo>
                  <a:pt x="721183" y="582376"/>
                  <a:pt x="690900" y="608290"/>
                  <a:pt x="631765" y="586638"/>
                </a:cubicBezTo>
                <a:cubicBezTo>
                  <a:pt x="553530" y="556303"/>
                  <a:pt x="540205" y="522675"/>
                  <a:pt x="452578" y="524866"/>
                </a:cubicBezTo>
                <a:cubicBezTo>
                  <a:pt x="380525" y="525785"/>
                  <a:pt x="322260" y="526811"/>
                  <a:pt x="234716" y="528410"/>
                </a:cubicBezTo>
                <a:lnTo>
                  <a:pt x="147934" y="529997"/>
                </a:lnTo>
                <a:lnTo>
                  <a:pt x="149842" y="554392"/>
                </a:lnTo>
                <a:cubicBezTo>
                  <a:pt x="166488" y="646104"/>
                  <a:pt x="240698" y="721838"/>
                  <a:pt x="210351" y="722507"/>
                </a:cubicBezTo>
                <a:cubicBezTo>
                  <a:pt x="126033" y="702477"/>
                  <a:pt x="1009" y="637864"/>
                  <a:pt x="42" y="5228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76" name="Frame 1">
            <a:extLst>
              <a:ext uri="{FF2B5EF4-FFF2-40B4-BE49-F238E27FC236}">
                <a16:creationId xmlns:a16="http://schemas.microsoft.com/office/drawing/2014/main" xmlns="" id="{2873BB4A-2BC0-4838-933B-88BDAD00D332}"/>
              </a:ext>
            </a:extLst>
          </p:cNvPr>
          <p:cNvSpPr/>
          <p:nvPr/>
        </p:nvSpPr>
        <p:spPr>
          <a:xfrm>
            <a:off x="6303116" y="3270392"/>
            <a:ext cx="298742" cy="403639"/>
          </a:xfrm>
          <a:custGeom>
            <a:avLst/>
            <a:gdLst/>
            <a:ahLst/>
            <a:cxnLst/>
            <a:rect l="l" t="t" r="r" b="b"/>
            <a:pathLst>
              <a:path w="2823581" h="3962432">
                <a:moveTo>
                  <a:pt x="1366785" y="3230945"/>
                </a:moveTo>
                <a:cubicBezTo>
                  <a:pt x="1292218" y="3230945"/>
                  <a:pt x="1231770" y="3291393"/>
                  <a:pt x="1231770" y="3365960"/>
                </a:cubicBezTo>
                <a:cubicBezTo>
                  <a:pt x="1231770" y="3440527"/>
                  <a:pt x="1292218" y="3500975"/>
                  <a:pt x="1366785" y="3500975"/>
                </a:cubicBezTo>
                <a:cubicBezTo>
                  <a:pt x="1441352" y="3500975"/>
                  <a:pt x="1501800" y="3440527"/>
                  <a:pt x="1501800" y="3365960"/>
                </a:cubicBezTo>
                <a:cubicBezTo>
                  <a:pt x="1501800" y="3291393"/>
                  <a:pt x="1441352" y="3230945"/>
                  <a:pt x="1366785" y="3230945"/>
                </a:cubicBezTo>
                <a:close/>
                <a:moveTo>
                  <a:pt x="1699205" y="3185940"/>
                </a:moveTo>
                <a:cubicBezTo>
                  <a:pt x="1674349" y="3185940"/>
                  <a:pt x="1654200" y="3206089"/>
                  <a:pt x="1654200" y="3230945"/>
                </a:cubicBezTo>
                <a:cubicBezTo>
                  <a:pt x="1654200" y="3255801"/>
                  <a:pt x="1674349" y="3275950"/>
                  <a:pt x="1699205" y="3275950"/>
                </a:cubicBezTo>
                <a:cubicBezTo>
                  <a:pt x="1724061" y="3275950"/>
                  <a:pt x="1744210" y="3255801"/>
                  <a:pt x="1744210" y="3230945"/>
                </a:cubicBezTo>
                <a:cubicBezTo>
                  <a:pt x="1744210" y="3206089"/>
                  <a:pt x="1724061" y="3185940"/>
                  <a:pt x="1699205" y="3185940"/>
                </a:cubicBezTo>
                <a:close/>
                <a:moveTo>
                  <a:pt x="1501800" y="2830204"/>
                </a:moveTo>
                <a:cubicBezTo>
                  <a:pt x="1452089" y="2830204"/>
                  <a:pt x="1411790" y="2870503"/>
                  <a:pt x="1411790" y="2920214"/>
                </a:cubicBezTo>
                <a:cubicBezTo>
                  <a:pt x="1411790" y="2969925"/>
                  <a:pt x="1452089" y="3010224"/>
                  <a:pt x="1501800" y="3010224"/>
                </a:cubicBezTo>
                <a:cubicBezTo>
                  <a:pt x="1551511" y="3010224"/>
                  <a:pt x="1591810" y="2969925"/>
                  <a:pt x="1591810" y="2920214"/>
                </a:cubicBezTo>
                <a:cubicBezTo>
                  <a:pt x="1591810" y="2870503"/>
                  <a:pt x="1551511" y="2830204"/>
                  <a:pt x="1501800" y="2830204"/>
                </a:cubicBezTo>
                <a:close/>
                <a:moveTo>
                  <a:pt x="322536" y="2413264"/>
                </a:moveTo>
                <a:lnTo>
                  <a:pt x="1264147" y="2413264"/>
                </a:lnTo>
                <a:lnTo>
                  <a:pt x="682536" y="3458376"/>
                </a:lnTo>
                <a:lnTo>
                  <a:pt x="898974" y="3458376"/>
                </a:lnTo>
                <a:lnTo>
                  <a:pt x="1480585" y="2413264"/>
                </a:lnTo>
                <a:lnTo>
                  <a:pt x="1978720" y="2413264"/>
                </a:lnTo>
                <a:lnTo>
                  <a:pt x="1978720" y="3628270"/>
                </a:lnTo>
                <a:lnTo>
                  <a:pt x="322536" y="3628270"/>
                </a:lnTo>
                <a:close/>
                <a:moveTo>
                  <a:pt x="322536" y="2153598"/>
                </a:moveTo>
                <a:lnTo>
                  <a:pt x="682536" y="2153598"/>
                </a:lnTo>
                <a:lnTo>
                  <a:pt x="682536" y="2261598"/>
                </a:lnTo>
                <a:lnTo>
                  <a:pt x="322536" y="2261598"/>
                </a:lnTo>
                <a:close/>
                <a:moveTo>
                  <a:pt x="322536" y="1870494"/>
                </a:moveTo>
                <a:lnTo>
                  <a:pt x="826536" y="1870494"/>
                </a:lnTo>
                <a:lnTo>
                  <a:pt x="826536" y="1978494"/>
                </a:lnTo>
                <a:lnTo>
                  <a:pt x="322536" y="1978494"/>
                </a:lnTo>
                <a:close/>
                <a:moveTo>
                  <a:pt x="322536" y="1587391"/>
                </a:moveTo>
                <a:lnTo>
                  <a:pt x="682536" y="1587391"/>
                </a:lnTo>
                <a:lnTo>
                  <a:pt x="682536" y="1695391"/>
                </a:lnTo>
                <a:lnTo>
                  <a:pt x="322536" y="1695391"/>
                </a:lnTo>
                <a:close/>
                <a:moveTo>
                  <a:pt x="322536" y="1304288"/>
                </a:moveTo>
                <a:lnTo>
                  <a:pt x="826536" y="1304288"/>
                </a:lnTo>
                <a:lnTo>
                  <a:pt x="826536" y="1412288"/>
                </a:lnTo>
                <a:lnTo>
                  <a:pt x="322536" y="1412288"/>
                </a:lnTo>
                <a:close/>
                <a:moveTo>
                  <a:pt x="1733633" y="1039034"/>
                </a:moveTo>
                <a:lnTo>
                  <a:pt x="1735422" y="1042133"/>
                </a:lnTo>
                <a:lnTo>
                  <a:pt x="176045" y="1042133"/>
                </a:lnTo>
                <a:lnTo>
                  <a:pt x="176045" y="3786387"/>
                </a:lnTo>
                <a:lnTo>
                  <a:pt x="2128211" y="3786387"/>
                </a:lnTo>
                <a:lnTo>
                  <a:pt x="2128211" y="1722464"/>
                </a:lnTo>
                <a:lnTo>
                  <a:pt x="2131710" y="1728524"/>
                </a:lnTo>
                <a:lnTo>
                  <a:pt x="2527059" y="1040609"/>
                </a:lnTo>
                <a:lnTo>
                  <a:pt x="2244788" y="1040049"/>
                </a:lnTo>
                <a:lnTo>
                  <a:pt x="1480585" y="2413264"/>
                </a:lnTo>
                <a:lnTo>
                  <a:pt x="1264147" y="2413264"/>
                </a:lnTo>
                <a:lnTo>
                  <a:pt x="2028589" y="1039620"/>
                </a:lnTo>
                <a:close/>
                <a:moveTo>
                  <a:pt x="2607143" y="0"/>
                </a:moveTo>
                <a:lnTo>
                  <a:pt x="2823581" y="0"/>
                </a:lnTo>
                <a:lnTo>
                  <a:pt x="2342071" y="865238"/>
                </a:lnTo>
                <a:lnTo>
                  <a:pt x="2823581" y="866194"/>
                </a:lnTo>
                <a:lnTo>
                  <a:pt x="2304256" y="1769829"/>
                </a:lnTo>
                <a:lnTo>
                  <a:pt x="2304256" y="3962432"/>
                </a:lnTo>
                <a:lnTo>
                  <a:pt x="0" y="3962432"/>
                </a:lnTo>
                <a:lnTo>
                  <a:pt x="0" y="866088"/>
                </a:lnTo>
                <a:lnTo>
                  <a:pt x="1767662" y="866088"/>
                </a:lnTo>
                <a:lnTo>
                  <a:pt x="1766512" y="864096"/>
                </a:lnTo>
                <a:lnTo>
                  <a:pt x="2125872" y="86480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solidFill>
            </a:endParaRPr>
          </a:p>
        </p:txBody>
      </p:sp>
      <p:grpSp>
        <p:nvGrpSpPr>
          <p:cNvPr id="77" name="Group 76">
            <a:extLst>
              <a:ext uri="{FF2B5EF4-FFF2-40B4-BE49-F238E27FC236}">
                <a16:creationId xmlns:a16="http://schemas.microsoft.com/office/drawing/2014/main" xmlns="" id="{4C1FC98A-7B2D-4369-BE0E-3DC2C283A0E0}"/>
              </a:ext>
            </a:extLst>
          </p:cNvPr>
          <p:cNvGrpSpPr/>
          <p:nvPr/>
        </p:nvGrpSpPr>
        <p:grpSpPr>
          <a:xfrm>
            <a:off x="8498636" y="1782318"/>
            <a:ext cx="2964088" cy="505491"/>
            <a:chOff x="3021855" y="4331822"/>
            <a:chExt cx="2575770" cy="505490"/>
          </a:xfrm>
        </p:grpSpPr>
        <p:sp>
          <p:nvSpPr>
            <p:cNvPr id="78" name="TextBox 77">
              <a:extLst>
                <a:ext uri="{FF2B5EF4-FFF2-40B4-BE49-F238E27FC236}">
                  <a16:creationId xmlns:a16="http://schemas.microsoft.com/office/drawing/2014/main" xmlns="" id="{B3C86448-D2FC-424C-B51A-6241BECE9AEC}"/>
                </a:ext>
              </a:extLst>
            </p:cNvPr>
            <p:cNvSpPr txBox="1"/>
            <p:nvPr/>
          </p:nvSpPr>
          <p:spPr>
            <a:xfrm>
              <a:off x="3021855" y="4560313"/>
              <a:ext cx="2575769"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79" name="TextBox 78">
              <a:extLst>
                <a:ext uri="{FF2B5EF4-FFF2-40B4-BE49-F238E27FC236}">
                  <a16:creationId xmlns:a16="http://schemas.microsoft.com/office/drawing/2014/main" xmlns="" id="{F3669D6A-C0BA-4170-A95C-5ADED6B3A867}"/>
                </a:ext>
              </a:extLst>
            </p:cNvPr>
            <p:cNvSpPr txBox="1"/>
            <p:nvPr/>
          </p:nvSpPr>
          <p:spPr>
            <a:xfrm>
              <a:off x="3043753" y="4331822"/>
              <a:ext cx="2553872" cy="276999"/>
            </a:xfrm>
            <a:prstGeom prst="rect">
              <a:avLst/>
            </a:prstGeom>
            <a:noFill/>
          </p:spPr>
          <p:txBody>
            <a:bodyPr wrap="square" rtlCol="0">
              <a:spAutoFit/>
            </a:bodyPr>
            <a:lstStyle/>
            <a:p>
              <a:pPr algn="r"/>
              <a:r>
                <a:rPr lang="en-US" altLang="ko-KR" sz="1200" b="1" dirty="0" smtClean="0">
                  <a:solidFill>
                    <a:schemeClr val="tx1">
                      <a:lumMod val="65000"/>
                      <a:lumOff val="35000"/>
                    </a:schemeClr>
                  </a:solidFill>
                  <a:cs typeface="Arial" pitchFamily="34" charset="0"/>
                </a:rPr>
                <a:t>Students</a:t>
              </a:r>
              <a:endParaRPr lang="ko-KR" altLang="en-US" sz="1200" b="1" dirty="0">
                <a:solidFill>
                  <a:schemeClr val="tx1">
                    <a:lumMod val="65000"/>
                    <a:lumOff val="35000"/>
                  </a:schemeClr>
                </a:solidFill>
                <a:cs typeface="Arial" pitchFamily="34" charset="0"/>
              </a:endParaRPr>
            </a:p>
          </p:txBody>
        </p:sp>
      </p:grpSp>
      <p:grpSp>
        <p:nvGrpSpPr>
          <p:cNvPr id="86" name="Group 85">
            <a:extLst>
              <a:ext uri="{FF2B5EF4-FFF2-40B4-BE49-F238E27FC236}">
                <a16:creationId xmlns:a16="http://schemas.microsoft.com/office/drawing/2014/main" xmlns="" id="{3CEA9586-67CE-417C-A1F7-9A71B0E26045}"/>
              </a:ext>
            </a:extLst>
          </p:cNvPr>
          <p:cNvGrpSpPr/>
          <p:nvPr/>
        </p:nvGrpSpPr>
        <p:grpSpPr>
          <a:xfrm>
            <a:off x="729279" y="1733809"/>
            <a:ext cx="2968685" cy="553999"/>
            <a:chOff x="3017859" y="4283314"/>
            <a:chExt cx="2579765" cy="553998"/>
          </a:xfrm>
        </p:grpSpPr>
        <p:sp>
          <p:nvSpPr>
            <p:cNvPr id="87" name="TextBox 86">
              <a:extLst>
                <a:ext uri="{FF2B5EF4-FFF2-40B4-BE49-F238E27FC236}">
                  <a16:creationId xmlns:a16="http://schemas.microsoft.com/office/drawing/2014/main" xmlns="" id="{AF91D073-E2F7-40C8-B1C2-22F8A94AD0FB}"/>
                </a:ext>
              </a:extLst>
            </p:cNvPr>
            <p:cNvSpPr txBox="1"/>
            <p:nvPr/>
          </p:nvSpPr>
          <p:spPr>
            <a:xfrm>
              <a:off x="3021855" y="4560313"/>
              <a:ext cx="2575769" cy="276999"/>
            </a:xfrm>
            <a:prstGeom prst="rect">
              <a:avLst/>
            </a:prstGeom>
            <a:noFill/>
          </p:spPr>
          <p:txBody>
            <a:bodyPr wrap="square" rtlCol="0">
              <a:spAutoFit/>
            </a:bodyPr>
            <a:lstStyle/>
            <a:p>
              <a:pPr algn="r"/>
              <a:r>
                <a:rPr lang="en-US" altLang="ko-KR" sz="1200" dirty="0" smtClean="0">
                  <a:solidFill>
                    <a:schemeClr val="tx1">
                      <a:lumMod val="75000"/>
                      <a:lumOff val="25000"/>
                    </a:schemeClr>
                  </a:solidFill>
                  <a:cs typeface="Arial" pitchFamily="34" charset="0"/>
                </a:rPr>
                <a:t>.  </a:t>
              </a:r>
              <a:endParaRPr lang="en-US" altLang="ko-KR" sz="1200" dirty="0">
                <a:solidFill>
                  <a:schemeClr val="tx1">
                    <a:lumMod val="75000"/>
                    <a:lumOff val="25000"/>
                  </a:schemeClr>
                </a:solidFill>
                <a:cs typeface="Arial" pitchFamily="34" charset="0"/>
              </a:endParaRPr>
            </a:p>
          </p:txBody>
        </p:sp>
        <p:sp>
          <p:nvSpPr>
            <p:cNvPr id="88" name="TextBox 87">
              <a:extLst>
                <a:ext uri="{FF2B5EF4-FFF2-40B4-BE49-F238E27FC236}">
                  <a16:creationId xmlns:a16="http://schemas.microsoft.com/office/drawing/2014/main" xmlns="" id="{81C42820-AD5C-4D83-A164-79FEC6437A00}"/>
                </a:ext>
              </a:extLst>
            </p:cNvPr>
            <p:cNvSpPr txBox="1"/>
            <p:nvPr/>
          </p:nvSpPr>
          <p:spPr>
            <a:xfrm>
              <a:off x="3017859" y="4283314"/>
              <a:ext cx="2553872" cy="276999"/>
            </a:xfrm>
            <a:prstGeom prst="rect">
              <a:avLst/>
            </a:prstGeom>
            <a:noFill/>
          </p:spPr>
          <p:txBody>
            <a:bodyPr wrap="square" rtlCol="0">
              <a:spAutoFit/>
            </a:bodyPr>
            <a:lstStyle/>
            <a:p>
              <a:pPr algn="r"/>
              <a:r>
                <a:rPr lang="en-US" altLang="ko-KR" sz="1200" b="1" dirty="0" smtClean="0">
                  <a:solidFill>
                    <a:schemeClr val="tx1">
                      <a:lumMod val="65000"/>
                      <a:lumOff val="35000"/>
                    </a:schemeClr>
                  </a:solidFill>
                  <a:cs typeface="Arial" pitchFamily="34" charset="0"/>
                </a:rPr>
                <a:t>Admin</a:t>
              </a:r>
              <a:endParaRPr lang="ko-KR" altLang="en-US" sz="1200" b="1" dirty="0">
                <a:solidFill>
                  <a:schemeClr val="tx1">
                    <a:lumMod val="65000"/>
                    <a:lumOff val="35000"/>
                  </a:schemeClr>
                </a:solidFill>
                <a:cs typeface="Arial" pitchFamily="34" charset="0"/>
              </a:endParaRPr>
            </a:p>
          </p:txBody>
        </p:sp>
      </p:grpSp>
      <p:grpSp>
        <p:nvGrpSpPr>
          <p:cNvPr id="80" name="Group 79">
            <a:extLst>
              <a:ext uri="{FF2B5EF4-FFF2-40B4-BE49-F238E27FC236}">
                <a16:creationId xmlns:a16="http://schemas.microsoft.com/office/drawing/2014/main" xmlns="" id="{BB8E527C-EA0A-4287-B12D-E0988BEF2A26}"/>
              </a:ext>
            </a:extLst>
          </p:cNvPr>
          <p:cNvGrpSpPr/>
          <p:nvPr/>
        </p:nvGrpSpPr>
        <p:grpSpPr>
          <a:xfrm>
            <a:off x="10063520" y="4760219"/>
            <a:ext cx="3708989" cy="505006"/>
            <a:chOff x="3021855" y="4332307"/>
            <a:chExt cx="3223084" cy="505005"/>
          </a:xfrm>
        </p:grpSpPr>
        <p:sp>
          <p:nvSpPr>
            <p:cNvPr id="81" name="TextBox 80">
              <a:extLst>
                <a:ext uri="{FF2B5EF4-FFF2-40B4-BE49-F238E27FC236}">
                  <a16:creationId xmlns:a16="http://schemas.microsoft.com/office/drawing/2014/main" xmlns="" id="{14E3864B-80BE-45A4-9174-56554A9D2D70}"/>
                </a:ext>
              </a:extLst>
            </p:cNvPr>
            <p:cNvSpPr txBox="1"/>
            <p:nvPr/>
          </p:nvSpPr>
          <p:spPr>
            <a:xfrm>
              <a:off x="3021855" y="4560313"/>
              <a:ext cx="2575769"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82" name="TextBox 81">
              <a:extLst>
                <a:ext uri="{FF2B5EF4-FFF2-40B4-BE49-F238E27FC236}">
                  <a16:creationId xmlns:a16="http://schemas.microsoft.com/office/drawing/2014/main" xmlns="" id="{E3D07816-B54F-4C52-A420-B8A08E99C030}"/>
                </a:ext>
              </a:extLst>
            </p:cNvPr>
            <p:cNvSpPr txBox="1"/>
            <p:nvPr/>
          </p:nvSpPr>
          <p:spPr>
            <a:xfrm>
              <a:off x="3691067" y="4332307"/>
              <a:ext cx="2553872" cy="276999"/>
            </a:xfrm>
            <a:prstGeom prst="rect">
              <a:avLst/>
            </a:prstGeom>
            <a:noFill/>
          </p:spPr>
          <p:txBody>
            <a:bodyPr wrap="square" rtlCol="0">
              <a:spAutoFit/>
            </a:bodyPr>
            <a:lstStyle/>
            <a:p>
              <a:r>
                <a:rPr lang="en-US" altLang="ko-KR" sz="1200" b="1" dirty="0" smtClean="0">
                  <a:solidFill>
                    <a:schemeClr val="tx1">
                      <a:lumMod val="65000"/>
                      <a:lumOff val="35000"/>
                    </a:schemeClr>
                  </a:solidFill>
                  <a:cs typeface="Arial" pitchFamily="34" charset="0"/>
                </a:rPr>
                <a:t>Teachers</a:t>
              </a:r>
              <a:endParaRPr lang="ko-KR" altLang="en-US" sz="1200" b="1" dirty="0">
                <a:solidFill>
                  <a:schemeClr val="tx1">
                    <a:lumMod val="65000"/>
                    <a:lumOff val="35000"/>
                  </a:schemeClr>
                </a:solidFill>
                <a:cs typeface="Arial" pitchFamily="34" charset="0"/>
              </a:endParaRPr>
            </a:p>
          </p:txBody>
        </p:sp>
      </p:grpSp>
      <p:sp>
        <p:nvSpPr>
          <p:cNvPr id="94" name="Text Placeholder 93">
            <a:extLst>
              <a:ext uri="{FF2B5EF4-FFF2-40B4-BE49-F238E27FC236}">
                <a16:creationId xmlns:a16="http://schemas.microsoft.com/office/drawing/2014/main" xmlns="" id="{42B914B6-8267-471E-9E56-DD7F4CC1F296}"/>
              </a:ext>
            </a:extLst>
          </p:cNvPr>
          <p:cNvSpPr>
            <a:spLocks noGrp="1"/>
          </p:cNvSpPr>
          <p:nvPr>
            <p:ph type="body" sz="quarter" idx="10"/>
          </p:nvPr>
        </p:nvSpPr>
        <p:spPr/>
        <p:txBody>
          <a:bodyPr/>
          <a:lstStyle/>
          <a:p>
            <a:r>
              <a:rPr lang="en-US" dirty="0" smtClean="0">
                <a:solidFill>
                  <a:schemeClr val="accent3"/>
                </a:solidFill>
                <a:latin typeface="Arial Black" pitchFamily="34" charset="0"/>
              </a:rPr>
              <a:t>Users of this System</a:t>
            </a:r>
            <a:endParaRPr lang="en-US" dirty="0">
              <a:solidFill>
                <a:schemeClr val="accent3"/>
              </a:solidFill>
              <a:latin typeface="Arial Black" pitchFamily="34" charset="0"/>
            </a:endParaRPr>
          </a:p>
        </p:txBody>
      </p:sp>
      <p:grpSp>
        <p:nvGrpSpPr>
          <p:cNvPr id="92" name="Graphic 3">
            <a:extLst>
              <a:ext uri="{FF2B5EF4-FFF2-40B4-BE49-F238E27FC236}">
                <a16:creationId xmlns:a16="http://schemas.microsoft.com/office/drawing/2014/main" xmlns="" id="{178D6B85-C916-4CA7-B4A3-B6528BEBD1E3}"/>
              </a:ext>
            </a:extLst>
          </p:cNvPr>
          <p:cNvGrpSpPr/>
          <p:nvPr/>
        </p:nvGrpSpPr>
        <p:grpSpPr>
          <a:xfrm rot="294171">
            <a:off x="5592267" y="5285235"/>
            <a:ext cx="3319894" cy="1207409"/>
            <a:chOff x="0" y="1211951"/>
            <a:chExt cx="12192000" cy="4434097"/>
          </a:xfrm>
        </p:grpSpPr>
        <p:sp>
          <p:nvSpPr>
            <p:cNvPr id="93" name="Freeform: Shape 92">
              <a:extLst>
                <a:ext uri="{FF2B5EF4-FFF2-40B4-BE49-F238E27FC236}">
                  <a16:creationId xmlns:a16="http://schemas.microsoft.com/office/drawing/2014/main" xmlns="" id="{55576BDC-37CD-4B71-9695-794ADA5BC520}"/>
                </a:ext>
              </a:extLst>
            </p:cNvPr>
            <p:cNvSpPr/>
            <p:nvPr/>
          </p:nvSpPr>
          <p:spPr>
            <a:xfrm>
              <a:off x="8338752" y="1211990"/>
              <a:ext cx="3831088" cy="3114252"/>
            </a:xfrm>
            <a:custGeom>
              <a:avLst/>
              <a:gdLst>
                <a:gd name="connsiteX0" fmla="*/ 3817888 w 3831088"/>
                <a:gd name="connsiteY0" fmla="*/ 722004 h 3114252"/>
                <a:gd name="connsiteX1" fmla="*/ 3452269 w 3831088"/>
                <a:gd name="connsiteY1" fmla="*/ 280008 h 3114252"/>
                <a:gd name="connsiteX2" fmla="*/ 2264893 w 3831088"/>
                <a:gd name="connsiteY2" fmla="*/ 2082 h 3114252"/>
                <a:gd name="connsiteX3" fmla="*/ 1600132 w 3831088"/>
                <a:gd name="connsiteY3" fmla="*/ 195852 h 3114252"/>
                <a:gd name="connsiteX4" fmla="*/ 1027306 w 3831088"/>
                <a:gd name="connsiteY4" fmla="*/ 642091 h 3114252"/>
                <a:gd name="connsiteX5" fmla="*/ 513884 w 3831088"/>
                <a:gd name="connsiteY5" fmla="*/ 1130054 h 3114252"/>
                <a:gd name="connsiteX6" fmla="*/ 66231 w 3831088"/>
                <a:gd name="connsiteY6" fmla="*/ 1725510 h 3114252"/>
                <a:gd name="connsiteX7" fmla="*/ 25921 w 3831088"/>
                <a:gd name="connsiteY7" fmla="*/ 2132146 h 3114252"/>
                <a:gd name="connsiteX8" fmla="*/ 907790 w 3831088"/>
                <a:gd name="connsiteY8" fmla="*/ 2922787 h 3114252"/>
                <a:gd name="connsiteX9" fmla="*/ 1745106 w 3831088"/>
                <a:gd name="connsiteY9" fmla="*/ 3109486 h 3114252"/>
                <a:gd name="connsiteX10" fmla="*/ 2197710 w 3831088"/>
                <a:gd name="connsiteY10" fmla="*/ 2873283 h 3114252"/>
                <a:gd name="connsiteX11" fmla="*/ 2551306 w 3831088"/>
                <a:gd name="connsiteY11" fmla="*/ 2477255 h 3114252"/>
                <a:gd name="connsiteX12" fmla="*/ 3064728 w 3831088"/>
                <a:gd name="connsiteY12" fmla="*/ 1989293 h 3114252"/>
                <a:gd name="connsiteX13" fmla="*/ 3629068 w 3831088"/>
                <a:gd name="connsiteY13" fmla="*/ 1458898 h 3114252"/>
                <a:gd name="connsiteX14" fmla="*/ 3817888 w 3831088"/>
                <a:gd name="connsiteY14" fmla="*/ 1005588 h 3114252"/>
                <a:gd name="connsiteX15" fmla="*/ 3817888 w 3831088"/>
                <a:gd name="connsiteY15" fmla="*/ 722004 h 3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31088" h="3114252">
                  <a:moveTo>
                    <a:pt x="3817888" y="722004"/>
                  </a:moveTo>
                  <a:cubicBezTo>
                    <a:pt x="3782528" y="565714"/>
                    <a:pt x="3521574" y="325976"/>
                    <a:pt x="3452269" y="280008"/>
                  </a:cubicBezTo>
                  <a:cubicBezTo>
                    <a:pt x="3124839" y="63607"/>
                    <a:pt x="2569693" y="-14184"/>
                    <a:pt x="2264893" y="2082"/>
                  </a:cubicBezTo>
                  <a:cubicBezTo>
                    <a:pt x="2037176" y="14104"/>
                    <a:pt x="1734498" y="94724"/>
                    <a:pt x="1600132" y="195852"/>
                  </a:cubicBezTo>
                  <a:cubicBezTo>
                    <a:pt x="1465765" y="296981"/>
                    <a:pt x="1179352" y="499238"/>
                    <a:pt x="1027306" y="642091"/>
                  </a:cubicBezTo>
                  <a:cubicBezTo>
                    <a:pt x="875259" y="784944"/>
                    <a:pt x="615719" y="1020439"/>
                    <a:pt x="513884" y="1130054"/>
                  </a:cubicBezTo>
                  <a:cubicBezTo>
                    <a:pt x="419827" y="1231182"/>
                    <a:pt x="105127" y="1612359"/>
                    <a:pt x="66231" y="1725510"/>
                  </a:cubicBezTo>
                  <a:cubicBezTo>
                    <a:pt x="20263" y="1859169"/>
                    <a:pt x="-32776" y="2005558"/>
                    <a:pt x="25921" y="2132146"/>
                  </a:cubicBezTo>
                  <a:cubicBezTo>
                    <a:pt x="168774" y="2511201"/>
                    <a:pt x="751501" y="2843581"/>
                    <a:pt x="907790" y="2922787"/>
                  </a:cubicBezTo>
                  <a:cubicBezTo>
                    <a:pt x="1086002" y="3012600"/>
                    <a:pt x="1487688" y="3140602"/>
                    <a:pt x="1745106" y="3109486"/>
                  </a:cubicBezTo>
                  <a:cubicBezTo>
                    <a:pt x="1995453" y="3079076"/>
                    <a:pt x="2046370" y="3016843"/>
                    <a:pt x="2197710" y="2873283"/>
                  </a:cubicBezTo>
                  <a:cubicBezTo>
                    <a:pt x="2349049" y="2729723"/>
                    <a:pt x="2399967" y="2662540"/>
                    <a:pt x="2551306" y="2477255"/>
                  </a:cubicBezTo>
                  <a:cubicBezTo>
                    <a:pt x="2702645" y="2291971"/>
                    <a:pt x="2904902" y="2089714"/>
                    <a:pt x="3064728" y="1989293"/>
                  </a:cubicBezTo>
                  <a:cubicBezTo>
                    <a:pt x="3224553" y="1888164"/>
                    <a:pt x="3471363" y="1666106"/>
                    <a:pt x="3629068" y="1458898"/>
                  </a:cubicBezTo>
                  <a:cubicBezTo>
                    <a:pt x="3755654" y="1293415"/>
                    <a:pt x="3817888" y="1005588"/>
                    <a:pt x="3817888" y="1005588"/>
                  </a:cubicBezTo>
                  <a:cubicBezTo>
                    <a:pt x="3817888" y="1005588"/>
                    <a:pt x="3847589" y="852127"/>
                    <a:pt x="3817888" y="722004"/>
                  </a:cubicBezTo>
                  <a:close/>
                </a:path>
              </a:pathLst>
            </a:custGeom>
            <a:solidFill>
              <a:srgbClr val="000000"/>
            </a:solidFill>
            <a:ln w="7072"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xmlns="" id="{07323300-603A-4FD9-A576-8486FE8C532B}"/>
                </a:ext>
              </a:extLst>
            </p:cNvPr>
            <p:cNvSpPr/>
            <p:nvPr/>
          </p:nvSpPr>
          <p:spPr>
            <a:xfrm>
              <a:off x="8338752" y="1947152"/>
              <a:ext cx="1882301" cy="1882825"/>
            </a:xfrm>
            <a:custGeom>
              <a:avLst/>
              <a:gdLst>
                <a:gd name="connsiteX0" fmla="*/ 1040743 w 1882301"/>
                <a:gd name="connsiteY0" fmla="*/ 1158660 h 1882825"/>
                <a:gd name="connsiteX1" fmla="*/ 1544970 w 1882301"/>
                <a:gd name="connsiteY1" fmla="*/ 517237 h 1882825"/>
                <a:gd name="connsiteX2" fmla="*/ 1882302 w 1882301"/>
                <a:gd name="connsiteY2" fmla="*/ 8765 h 1882825"/>
                <a:gd name="connsiteX3" fmla="*/ 1492638 w 1882301"/>
                <a:gd name="connsiteY3" fmla="*/ 143839 h 1882825"/>
                <a:gd name="connsiteX4" fmla="*/ 1486981 w 1882301"/>
                <a:gd name="connsiteY4" fmla="*/ 149497 h 1882825"/>
                <a:gd name="connsiteX5" fmla="*/ 1482030 w 1882301"/>
                <a:gd name="connsiteY5" fmla="*/ 143132 h 1882825"/>
                <a:gd name="connsiteX6" fmla="*/ 915569 w 1882301"/>
                <a:gd name="connsiteY6" fmla="*/ 12301 h 1882825"/>
                <a:gd name="connsiteX7" fmla="*/ 513884 w 1882301"/>
                <a:gd name="connsiteY7" fmla="*/ 395600 h 1882825"/>
                <a:gd name="connsiteX8" fmla="*/ 66231 w 1882301"/>
                <a:gd name="connsiteY8" fmla="*/ 991056 h 1882825"/>
                <a:gd name="connsiteX9" fmla="*/ 25921 w 1882301"/>
                <a:gd name="connsiteY9" fmla="*/ 1397692 h 1882825"/>
                <a:gd name="connsiteX10" fmla="*/ 375274 w 1882301"/>
                <a:gd name="connsiteY10" fmla="*/ 1727950 h 1882825"/>
                <a:gd name="connsiteX11" fmla="*/ 673710 w 1882301"/>
                <a:gd name="connsiteY11" fmla="*/ 1882826 h 1882825"/>
                <a:gd name="connsiteX12" fmla="*/ 937492 w 1882301"/>
                <a:gd name="connsiteY12" fmla="*/ 1276762 h 1882825"/>
                <a:gd name="connsiteX13" fmla="*/ 1040743 w 1882301"/>
                <a:gd name="connsiteY13" fmla="*/ 1158660 h 188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2301" h="1882825">
                  <a:moveTo>
                    <a:pt x="1040743" y="1158660"/>
                  </a:moveTo>
                  <a:cubicBezTo>
                    <a:pt x="1044986" y="1153710"/>
                    <a:pt x="1503246" y="603514"/>
                    <a:pt x="1544970" y="517237"/>
                  </a:cubicBezTo>
                  <a:cubicBezTo>
                    <a:pt x="1584573" y="435202"/>
                    <a:pt x="1839162" y="70998"/>
                    <a:pt x="1882302" y="8765"/>
                  </a:cubicBezTo>
                  <a:cubicBezTo>
                    <a:pt x="1718233" y="-28716"/>
                    <a:pt x="1580330" y="61098"/>
                    <a:pt x="1492638" y="143839"/>
                  </a:cubicBezTo>
                  <a:lnTo>
                    <a:pt x="1486981" y="149497"/>
                  </a:lnTo>
                  <a:lnTo>
                    <a:pt x="1482030" y="143132"/>
                  </a:lnTo>
                  <a:cubicBezTo>
                    <a:pt x="1443135" y="87971"/>
                    <a:pt x="1063373" y="29981"/>
                    <a:pt x="915569" y="12301"/>
                  </a:cubicBezTo>
                  <a:cubicBezTo>
                    <a:pt x="769888" y="147375"/>
                    <a:pt x="593796" y="310029"/>
                    <a:pt x="513884" y="395600"/>
                  </a:cubicBezTo>
                  <a:cubicBezTo>
                    <a:pt x="419827" y="496728"/>
                    <a:pt x="105127" y="877905"/>
                    <a:pt x="66231" y="991056"/>
                  </a:cubicBezTo>
                  <a:cubicBezTo>
                    <a:pt x="20263" y="1124715"/>
                    <a:pt x="-32776" y="1271104"/>
                    <a:pt x="25921" y="1397692"/>
                  </a:cubicBezTo>
                  <a:cubicBezTo>
                    <a:pt x="84618" y="1524279"/>
                    <a:pt x="257173" y="1655817"/>
                    <a:pt x="375274" y="1727950"/>
                  </a:cubicBezTo>
                  <a:cubicBezTo>
                    <a:pt x="455894" y="1777454"/>
                    <a:pt x="563388" y="1831908"/>
                    <a:pt x="673710" y="1882826"/>
                  </a:cubicBezTo>
                  <a:cubicBezTo>
                    <a:pt x="702704" y="1725122"/>
                    <a:pt x="896475" y="1331216"/>
                    <a:pt x="937492" y="1276762"/>
                  </a:cubicBezTo>
                  <a:cubicBezTo>
                    <a:pt x="979923" y="1220186"/>
                    <a:pt x="1040035" y="1159368"/>
                    <a:pt x="1040743" y="1158660"/>
                  </a:cubicBezTo>
                  <a:close/>
                </a:path>
              </a:pathLst>
            </a:custGeom>
            <a:solidFill>
              <a:schemeClr val="accent2">
                <a:lumMod val="20000"/>
                <a:lumOff val="80000"/>
              </a:schemeClr>
            </a:solidFill>
            <a:ln w="7072"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xmlns="" id="{C5AEC57D-0A48-4033-996F-1270FD50CFFA}"/>
                </a:ext>
              </a:extLst>
            </p:cNvPr>
            <p:cNvSpPr/>
            <p:nvPr/>
          </p:nvSpPr>
          <p:spPr>
            <a:xfrm>
              <a:off x="9018827" y="1959453"/>
              <a:ext cx="2123698" cy="2134891"/>
            </a:xfrm>
            <a:custGeom>
              <a:avLst/>
              <a:gdLst>
                <a:gd name="connsiteX0" fmla="*/ 1260924 w 2123698"/>
                <a:gd name="connsiteY0" fmla="*/ 313286 h 2134891"/>
                <a:gd name="connsiteX1" fmla="*/ 1253852 w 2123698"/>
                <a:gd name="connsiteY1" fmla="*/ 310458 h 2134891"/>
                <a:gd name="connsiteX2" fmla="*/ 1256681 w 2123698"/>
                <a:gd name="connsiteY2" fmla="*/ 303386 h 2134891"/>
                <a:gd name="connsiteX3" fmla="*/ 1261631 w 2123698"/>
                <a:gd name="connsiteY3" fmla="*/ 292071 h 2134891"/>
                <a:gd name="connsiteX4" fmla="*/ 1292041 w 2123698"/>
                <a:gd name="connsiteY4" fmla="*/ 71426 h 2134891"/>
                <a:gd name="connsiteX5" fmla="*/ 1216371 w 2123698"/>
                <a:gd name="connsiteY5" fmla="*/ 0 h 2134891"/>
                <a:gd name="connsiteX6" fmla="*/ 877626 w 2123698"/>
                <a:gd name="connsiteY6" fmla="*/ 510593 h 2134891"/>
                <a:gd name="connsiteX7" fmla="*/ 371276 w 2123698"/>
                <a:gd name="connsiteY7" fmla="*/ 1155553 h 2134891"/>
                <a:gd name="connsiteX8" fmla="*/ 268733 w 2123698"/>
                <a:gd name="connsiteY8" fmla="*/ 1272239 h 2134891"/>
                <a:gd name="connsiteX9" fmla="*/ 7072 w 2123698"/>
                <a:gd name="connsiteY9" fmla="*/ 1874060 h 2134891"/>
                <a:gd name="connsiteX10" fmla="*/ 0 w 2123698"/>
                <a:gd name="connsiteY10" fmla="*/ 1872646 h 2134891"/>
                <a:gd name="connsiteX11" fmla="*/ 438459 w 2123698"/>
                <a:gd name="connsiteY11" fmla="*/ 2050151 h 2134891"/>
                <a:gd name="connsiteX12" fmla="*/ 1079883 w 2123698"/>
                <a:gd name="connsiteY12" fmla="*/ 2116627 h 2134891"/>
                <a:gd name="connsiteX13" fmla="*/ 1440551 w 2123698"/>
                <a:gd name="connsiteY13" fmla="*/ 1869110 h 2134891"/>
                <a:gd name="connsiteX14" fmla="*/ 2023985 w 2123698"/>
                <a:gd name="connsiteY14" fmla="*/ 988655 h 2134891"/>
                <a:gd name="connsiteX15" fmla="*/ 2123699 w 2123698"/>
                <a:gd name="connsiteY15" fmla="*/ 858532 h 2134891"/>
                <a:gd name="connsiteX16" fmla="*/ 1260924 w 2123698"/>
                <a:gd name="connsiteY16" fmla="*/ 313286 h 21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3698" h="2134891">
                  <a:moveTo>
                    <a:pt x="1260924" y="313286"/>
                  </a:moveTo>
                  <a:lnTo>
                    <a:pt x="1253852" y="310458"/>
                  </a:lnTo>
                  <a:lnTo>
                    <a:pt x="1256681" y="303386"/>
                  </a:lnTo>
                  <a:cubicBezTo>
                    <a:pt x="1258095" y="300557"/>
                    <a:pt x="1259510" y="297021"/>
                    <a:pt x="1261631" y="292071"/>
                  </a:cubicBezTo>
                  <a:cubicBezTo>
                    <a:pt x="1278604" y="253175"/>
                    <a:pt x="1324571" y="148510"/>
                    <a:pt x="1292041" y="71426"/>
                  </a:cubicBezTo>
                  <a:cubicBezTo>
                    <a:pt x="1278604" y="39603"/>
                    <a:pt x="1253145" y="15558"/>
                    <a:pt x="1216371" y="0"/>
                  </a:cubicBezTo>
                  <a:cubicBezTo>
                    <a:pt x="1183840" y="46675"/>
                    <a:pt x="916521" y="428559"/>
                    <a:pt x="877626" y="510593"/>
                  </a:cubicBezTo>
                  <a:cubicBezTo>
                    <a:pt x="835194" y="598992"/>
                    <a:pt x="389663" y="1132922"/>
                    <a:pt x="371276" y="1155553"/>
                  </a:cubicBezTo>
                  <a:cubicBezTo>
                    <a:pt x="370568" y="1156967"/>
                    <a:pt x="310457" y="1216371"/>
                    <a:pt x="268733" y="1272239"/>
                  </a:cubicBezTo>
                  <a:cubicBezTo>
                    <a:pt x="228423" y="1325986"/>
                    <a:pt x="35360" y="1718478"/>
                    <a:pt x="7072" y="1874060"/>
                  </a:cubicBezTo>
                  <a:lnTo>
                    <a:pt x="0" y="1872646"/>
                  </a:lnTo>
                  <a:cubicBezTo>
                    <a:pt x="169018" y="1950437"/>
                    <a:pt x="342988" y="2020449"/>
                    <a:pt x="438459" y="2050151"/>
                  </a:cubicBezTo>
                  <a:cubicBezTo>
                    <a:pt x="606771" y="2103191"/>
                    <a:pt x="894599" y="2166838"/>
                    <a:pt x="1079883" y="2116627"/>
                  </a:cubicBezTo>
                  <a:cubicBezTo>
                    <a:pt x="1168989" y="2092583"/>
                    <a:pt x="1310427" y="1991454"/>
                    <a:pt x="1440551" y="1869110"/>
                  </a:cubicBezTo>
                  <a:cubicBezTo>
                    <a:pt x="1695140" y="1628664"/>
                    <a:pt x="1879010" y="1207885"/>
                    <a:pt x="2023985" y="988655"/>
                  </a:cubicBezTo>
                  <a:cubicBezTo>
                    <a:pt x="2050859" y="947638"/>
                    <a:pt x="2084803" y="903792"/>
                    <a:pt x="2123699" y="858532"/>
                  </a:cubicBezTo>
                  <a:cubicBezTo>
                    <a:pt x="2034593" y="741138"/>
                    <a:pt x="1751716" y="490792"/>
                    <a:pt x="1260924" y="313286"/>
                  </a:cubicBezTo>
                  <a:close/>
                </a:path>
              </a:pathLst>
            </a:custGeom>
            <a:solidFill>
              <a:schemeClr val="accent2">
                <a:lumMod val="20000"/>
                <a:lumOff val="80000"/>
              </a:schemeClr>
            </a:solidFill>
            <a:ln w="7072"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xmlns="" id="{D4D792BF-842B-4507-A63A-79FE9C95ABB4}"/>
                </a:ext>
              </a:extLst>
            </p:cNvPr>
            <p:cNvSpPr/>
            <p:nvPr/>
          </p:nvSpPr>
          <p:spPr>
            <a:xfrm>
              <a:off x="9256172" y="2170520"/>
              <a:ext cx="815663" cy="1058343"/>
            </a:xfrm>
            <a:custGeom>
              <a:avLst/>
              <a:gdLst>
                <a:gd name="connsiteX0" fmla="*/ 123323 w 815663"/>
                <a:gd name="connsiteY0" fmla="*/ 935292 h 1058343"/>
                <a:gd name="connsiteX1" fmla="*/ 627551 w 815663"/>
                <a:gd name="connsiteY1" fmla="*/ 293869 h 1058343"/>
                <a:gd name="connsiteX2" fmla="*/ 815664 w 815663"/>
                <a:gd name="connsiteY2" fmla="*/ 1798 h 1058343"/>
                <a:gd name="connsiteX3" fmla="*/ 263346 w 815663"/>
                <a:gd name="connsiteY3" fmla="*/ 411970 h 1058343"/>
                <a:gd name="connsiteX4" fmla="*/ 16536 w 815663"/>
                <a:gd name="connsiteY4" fmla="*/ 1058344 h 1058343"/>
                <a:gd name="connsiteX5" fmla="*/ 20072 w 815663"/>
                <a:gd name="connsiteY5" fmla="*/ 1053393 h 1058343"/>
                <a:gd name="connsiteX6" fmla="*/ 123323 w 815663"/>
                <a:gd name="connsiteY6" fmla="*/ 935292 h 105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663" h="1058343">
                  <a:moveTo>
                    <a:pt x="123323" y="935292"/>
                  </a:moveTo>
                  <a:cubicBezTo>
                    <a:pt x="127566" y="930342"/>
                    <a:pt x="585826" y="380146"/>
                    <a:pt x="627551" y="293869"/>
                  </a:cubicBezTo>
                  <a:cubicBezTo>
                    <a:pt x="648766" y="249316"/>
                    <a:pt x="735044" y="119899"/>
                    <a:pt x="815664" y="1798"/>
                  </a:cubicBezTo>
                  <a:cubicBezTo>
                    <a:pt x="696149" y="-19418"/>
                    <a:pt x="464189" y="148894"/>
                    <a:pt x="263346" y="411970"/>
                  </a:cubicBezTo>
                  <a:cubicBezTo>
                    <a:pt x="58968" y="679289"/>
                    <a:pt x="-42160" y="952972"/>
                    <a:pt x="16536" y="1058344"/>
                  </a:cubicBezTo>
                  <a:cubicBezTo>
                    <a:pt x="17951" y="1056222"/>
                    <a:pt x="19365" y="1054808"/>
                    <a:pt x="20072" y="1053393"/>
                  </a:cubicBezTo>
                  <a:cubicBezTo>
                    <a:pt x="62504" y="996111"/>
                    <a:pt x="122615" y="935999"/>
                    <a:pt x="123323" y="935292"/>
                  </a:cubicBezTo>
                  <a:close/>
                </a:path>
              </a:pathLst>
            </a:custGeom>
            <a:solidFill>
              <a:schemeClr val="accent2">
                <a:lumMod val="40000"/>
                <a:lumOff val="60000"/>
              </a:schemeClr>
            </a:solidFill>
            <a:ln w="7072"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xmlns="" id="{4B97A44D-873A-4497-BA0F-F5C06A19A9D4}"/>
                </a:ext>
              </a:extLst>
            </p:cNvPr>
            <p:cNvSpPr/>
            <p:nvPr/>
          </p:nvSpPr>
          <p:spPr>
            <a:xfrm>
              <a:off x="9281195" y="2175854"/>
              <a:ext cx="868199" cy="1097283"/>
            </a:xfrm>
            <a:custGeom>
              <a:avLst/>
              <a:gdLst>
                <a:gd name="connsiteX0" fmla="*/ 14144 w 868199"/>
                <a:gd name="connsiteY0" fmla="*/ 1079176 h 1097283"/>
                <a:gd name="connsiteX1" fmla="*/ 604650 w 868199"/>
                <a:gd name="connsiteY1" fmla="*/ 685270 h 1097283"/>
                <a:gd name="connsiteX2" fmla="*/ 828829 w 868199"/>
                <a:gd name="connsiteY2" fmla="*/ 12022 h 1097283"/>
                <a:gd name="connsiteX3" fmla="*/ 805493 w 868199"/>
                <a:gd name="connsiteY3" fmla="*/ 0 h 1097283"/>
                <a:gd name="connsiteX4" fmla="*/ 615258 w 868199"/>
                <a:gd name="connsiteY4" fmla="*/ 294899 h 1097283"/>
                <a:gd name="connsiteX5" fmla="*/ 108908 w 868199"/>
                <a:gd name="connsiteY5" fmla="*/ 939859 h 1097283"/>
                <a:gd name="connsiteX6" fmla="*/ 6365 w 868199"/>
                <a:gd name="connsiteY6" fmla="*/ 1056546 h 1097283"/>
                <a:gd name="connsiteX7" fmla="*/ 0 w 868199"/>
                <a:gd name="connsiteY7" fmla="*/ 1065739 h 1097283"/>
                <a:gd name="connsiteX8" fmla="*/ 14144 w 868199"/>
                <a:gd name="connsiteY8" fmla="*/ 1079176 h 109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199" h="1097283">
                  <a:moveTo>
                    <a:pt x="14144" y="1079176"/>
                  </a:moveTo>
                  <a:cubicBezTo>
                    <a:pt x="115272" y="1156260"/>
                    <a:pt x="379762" y="980169"/>
                    <a:pt x="604650" y="685270"/>
                  </a:cubicBezTo>
                  <a:cubicBezTo>
                    <a:pt x="829536" y="390370"/>
                    <a:pt x="929958" y="89106"/>
                    <a:pt x="828829" y="12022"/>
                  </a:cubicBezTo>
                  <a:cubicBezTo>
                    <a:pt x="821757" y="6365"/>
                    <a:pt x="813979" y="2829"/>
                    <a:pt x="805493" y="0"/>
                  </a:cubicBezTo>
                  <a:cubicBezTo>
                    <a:pt x="724165" y="118808"/>
                    <a:pt x="636473" y="250346"/>
                    <a:pt x="615258" y="294899"/>
                  </a:cubicBezTo>
                  <a:cubicBezTo>
                    <a:pt x="572826" y="383298"/>
                    <a:pt x="127295" y="917229"/>
                    <a:pt x="108908" y="939859"/>
                  </a:cubicBezTo>
                  <a:cubicBezTo>
                    <a:pt x="108200" y="941273"/>
                    <a:pt x="48089" y="1000677"/>
                    <a:pt x="6365" y="1056546"/>
                  </a:cubicBezTo>
                  <a:cubicBezTo>
                    <a:pt x="4243" y="1058667"/>
                    <a:pt x="2121" y="1062203"/>
                    <a:pt x="0" y="1065739"/>
                  </a:cubicBezTo>
                  <a:cubicBezTo>
                    <a:pt x="4243" y="1070690"/>
                    <a:pt x="8486" y="1075640"/>
                    <a:pt x="14144" y="1079176"/>
                  </a:cubicBezTo>
                  <a:close/>
                </a:path>
              </a:pathLst>
            </a:custGeom>
            <a:solidFill>
              <a:schemeClr val="accent2">
                <a:lumMod val="40000"/>
                <a:lumOff val="60000"/>
              </a:schemeClr>
            </a:solidFill>
            <a:ln w="7072"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xmlns="" id="{37CC6A37-9EBD-4049-B3DF-E5147DFA4BE4}"/>
                </a:ext>
              </a:extLst>
            </p:cNvPr>
            <p:cNvSpPr/>
            <p:nvPr/>
          </p:nvSpPr>
          <p:spPr>
            <a:xfrm>
              <a:off x="9267758" y="1211990"/>
              <a:ext cx="2922955" cy="1595386"/>
            </a:xfrm>
            <a:custGeom>
              <a:avLst/>
              <a:gdLst>
                <a:gd name="connsiteX0" fmla="*/ 2888882 w 2922955"/>
                <a:gd name="connsiteY0" fmla="*/ 722004 h 1595386"/>
                <a:gd name="connsiteX1" fmla="*/ 2523264 w 2922955"/>
                <a:gd name="connsiteY1" fmla="*/ 280008 h 1595386"/>
                <a:gd name="connsiteX2" fmla="*/ 1335887 w 2922955"/>
                <a:gd name="connsiteY2" fmla="*/ 2082 h 1595386"/>
                <a:gd name="connsiteX3" fmla="*/ 671126 w 2922955"/>
                <a:gd name="connsiteY3" fmla="*/ 195852 h 1595386"/>
                <a:gd name="connsiteX4" fmla="*/ 98300 w 2922955"/>
                <a:gd name="connsiteY4" fmla="*/ 642091 h 1595386"/>
                <a:gd name="connsiteX5" fmla="*/ 0 w 2922955"/>
                <a:gd name="connsiteY5" fmla="*/ 734026 h 1595386"/>
                <a:gd name="connsiteX6" fmla="*/ 559389 w 2922955"/>
                <a:gd name="connsiteY6" fmla="*/ 863442 h 1595386"/>
                <a:gd name="connsiteX7" fmla="*/ 967440 w 2922955"/>
                <a:gd name="connsiteY7" fmla="*/ 732612 h 1595386"/>
                <a:gd name="connsiteX8" fmla="*/ 968147 w 2922955"/>
                <a:gd name="connsiteY8" fmla="*/ 732612 h 1595386"/>
                <a:gd name="connsiteX9" fmla="*/ 1057253 w 2922955"/>
                <a:gd name="connsiteY9" fmla="*/ 813939 h 1595386"/>
                <a:gd name="connsiteX10" fmla="*/ 1026136 w 2922955"/>
                <a:gd name="connsiteY10" fmla="*/ 1045898 h 1595386"/>
                <a:gd name="connsiteX11" fmla="*/ 1024722 w 2922955"/>
                <a:gd name="connsiteY11" fmla="*/ 1050141 h 1595386"/>
                <a:gd name="connsiteX12" fmla="*/ 1884668 w 2922955"/>
                <a:gd name="connsiteY12" fmla="*/ 1595386 h 1595386"/>
                <a:gd name="connsiteX13" fmla="*/ 2581960 w 2922955"/>
                <a:gd name="connsiteY13" fmla="*/ 1103888 h 1595386"/>
                <a:gd name="connsiteX14" fmla="*/ 2888882 w 2922955"/>
                <a:gd name="connsiteY14" fmla="*/ 722004 h 159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2955" h="1595386">
                  <a:moveTo>
                    <a:pt x="2888882" y="722004"/>
                  </a:moveTo>
                  <a:cubicBezTo>
                    <a:pt x="2853522" y="565714"/>
                    <a:pt x="2592568" y="325976"/>
                    <a:pt x="2523264" y="280008"/>
                  </a:cubicBezTo>
                  <a:cubicBezTo>
                    <a:pt x="2195833" y="63607"/>
                    <a:pt x="1640687" y="-14184"/>
                    <a:pt x="1335887" y="2082"/>
                  </a:cubicBezTo>
                  <a:cubicBezTo>
                    <a:pt x="1108170" y="14104"/>
                    <a:pt x="805493" y="94724"/>
                    <a:pt x="671126" y="195852"/>
                  </a:cubicBezTo>
                  <a:cubicBezTo>
                    <a:pt x="536759" y="296981"/>
                    <a:pt x="250346" y="499238"/>
                    <a:pt x="98300" y="642091"/>
                  </a:cubicBezTo>
                  <a:cubicBezTo>
                    <a:pt x="68597" y="669671"/>
                    <a:pt x="35360" y="701495"/>
                    <a:pt x="0" y="734026"/>
                  </a:cubicBezTo>
                  <a:cubicBezTo>
                    <a:pt x="85570" y="744634"/>
                    <a:pt x="492206" y="799795"/>
                    <a:pt x="559389" y="863442"/>
                  </a:cubicBezTo>
                  <a:cubicBezTo>
                    <a:pt x="652031" y="777872"/>
                    <a:pt x="796299" y="688058"/>
                    <a:pt x="967440" y="732612"/>
                  </a:cubicBezTo>
                  <a:lnTo>
                    <a:pt x="968147" y="732612"/>
                  </a:lnTo>
                  <a:cubicBezTo>
                    <a:pt x="1011992" y="749584"/>
                    <a:pt x="1041695" y="777165"/>
                    <a:pt x="1057253" y="813939"/>
                  </a:cubicBezTo>
                  <a:cubicBezTo>
                    <a:pt x="1091906" y="896680"/>
                    <a:pt x="1044523" y="1004881"/>
                    <a:pt x="1026136" y="1045898"/>
                  </a:cubicBezTo>
                  <a:cubicBezTo>
                    <a:pt x="1025429" y="1047312"/>
                    <a:pt x="1024722" y="1048727"/>
                    <a:pt x="1024722" y="1050141"/>
                  </a:cubicBezTo>
                  <a:cubicBezTo>
                    <a:pt x="1510563" y="1226939"/>
                    <a:pt x="1792733" y="1476578"/>
                    <a:pt x="1884668" y="1595386"/>
                  </a:cubicBezTo>
                  <a:cubicBezTo>
                    <a:pt x="2068538" y="1384643"/>
                    <a:pt x="2355658" y="1155513"/>
                    <a:pt x="2581960" y="1103888"/>
                  </a:cubicBezTo>
                  <a:cubicBezTo>
                    <a:pt x="3009105" y="1004881"/>
                    <a:pt x="2930606" y="906581"/>
                    <a:pt x="2888882" y="722004"/>
                  </a:cubicBezTo>
                  <a:close/>
                </a:path>
              </a:pathLst>
            </a:custGeom>
            <a:solidFill>
              <a:schemeClr val="accent2">
                <a:lumMod val="20000"/>
                <a:lumOff val="80000"/>
              </a:schemeClr>
            </a:solidFill>
            <a:ln w="7072"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xmlns="" id="{674A1B26-E37E-4694-AB5E-441DECF625FC}"/>
                </a:ext>
              </a:extLst>
            </p:cNvPr>
            <p:cNvSpPr/>
            <p:nvPr/>
          </p:nvSpPr>
          <p:spPr>
            <a:xfrm>
              <a:off x="9012462" y="3829270"/>
              <a:ext cx="7071" cy="2828"/>
            </a:xfrm>
            <a:custGeom>
              <a:avLst/>
              <a:gdLst>
                <a:gd name="connsiteX0" fmla="*/ 0 w 7071"/>
                <a:gd name="connsiteY0" fmla="*/ 1414 h 2828"/>
                <a:gd name="connsiteX1" fmla="*/ 7072 w 7071"/>
                <a:gd name="connsiteY1" fmla="*/ 2829 h 2828"/>
                <a:gd name="connsiteX2" fmla="*/ 707 w 7071"/>
                <a:gd name="connsiteY2" fmla="*/ 0 h 2828"/>
                <a:gd name="connsiteX3" fmla="*/ 0 w 7071"/>
                <a:gd name="connsiteY3" fmla="*/ 1414 h 2828"/>
              </a:gdLst>
              <a:ahLst/>
              <a:cxnLst>
                <a:cxn ang="0">
                  <a:pos x="connsiteX0" y="connsiteY0"/>
                </a:cxn>
                <a:cxn ang="0">
                  <a:pos x="connsiteX1" y="connsiteY1"/>
                </a:cxn>
                <a:cxn ang="0">
                  <a:pos x="connsiteX2" y="connsiteY2"/>
                </a:cxn>
                <a:cxn ang="0">
                  <a:pos x="connsiteX3" y="connsiteY3"/>
                </a:cxn>
              </a:cxnLst>
              <a:rect l="l" t="t" r="r" b="b"/>
              <a:pathLst>
                <a:path w="7071" h="2828">
                  <a:moveTo>
                    <a:pt x="0" y="1414"/>
                  </a:moveTo>
                  <a:lnTo>
                    <a:pt x="7072" y="2829"/>
                  </a:lnTo>
                  <a:cubicBezTo>
                    <a:pt x="4950" y="2121"/>
                    <a:pt x="2829" y="707"/>
                    <a:pt x="707" y="0"/>
                  </a:cubicBezTo>
                  <a:cubicBezTo>
                    <a:pt x="0" y="707"/>
                    <a:pt x="0" y="1414"/>
                    <a:pt x="0" y="1414"/>
                  </a:cubicBezTo>
                  <a:close/>
                </a:path>
              </a:pathLst>
            </a:custGeom>
            <a:solidFill>
              <a:srgbClr val="ED1C24"/>
            </a:solidFill>
            <a:ln w="7072"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xmlns="" id="{0505D092-209C-4DA3-9979-DC5576F5D124}"/>
                </a:ext>
              </a:extLst>
            </p:cNvPr>
            <p:cNvSpPr/>
            <p:nvPr/>
          </p:nvSpPr>
          <p:spPr>
            <a:xfrm>
              <a:off x="9233651" y="2347195"/>
              <a:ext cx="817443" cy="889403"/>
            </a:xfrm>
            <a:custGeom>
              <a:avLst/>
              <a:gdLst>
                <a:gd name="connsiteX0" fmla="*/ 676189 w 817443"/>
                <a:gd name="connsiteY0" fmla="*/ 114374 h 889403"/>
                <a:gd name="connsiteX1" fmla="*/ 549977 w 817443"/>
                <a:gd name="connsiteY1" fmla="*/ 559076 h 889403"/>
                <a:gd name="connsiteX2" fmla="*/ 141255 w 817443"/>
                <a:gd name="connsiteY2" fmla="*/ 775029 h 889403"/>
                <a:gd name="connsiteX3" fmla="*/ 267467 w 817443"/>
                <a:gd name="connsiteY3" fmla="*/ 330328 h 889403"/>
                <a:gd name="connsiteX4" fmla="*/ 676189 w 817443"/>
                <a:gd name="connsiteY4" fmla="*/ 114374 h 889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443" h="889403">
                  <a:moveTo>
                    <a:pt x="676189" y="114374"/>
                  </a:moveTo>
                  <a:cubicBezTo>
                    <a:pt x="754202" y="177542"/>
                    <a:pt x="697694" y="376641"/>
                    <a:pt x="549977" y="559076"/>
                  </a:cubicBezTo>
                  <a:cubicBezTo>
                    <a:pt x="402259" y="741511"/>
                    <a:pt x="219268" y="838196"/>
                    <a:pt x="141255" y="775029"/>
                  </a:cubicBezTo>
                  <a:cubicBezTo>
                    <a:pt x="63242" y="711862"/>
                    <a:pt x="119749" y="512762"/>
                    <a:pt x="267467" y="330328"/>
                  </a:cubicBezTo>
                  <a:cubicBezTo>
                    <a:pt x="415185" y="147893"/>
                    <a:pt x="598176" y="51207"/>
                    <a:pt x="676189" y="114374"/>
                  </a:cubicBezTo>
                  <a:close/>
                </a:path>
              </a:pathLst>
            </a:custGeom>
            <a:solidFill>
              <a:schemeClr val="accent2"/>
            </a:solidFill>
            <a:ln w="7072"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xmlns="" id="{524A1E32-00B2-4B20-934A-273F4EFCB731}"/>
                </a:ext>
              </a:extLst>
            </p:cNvPr>
            <p:cNvSpPr/>
            <p:nvPr/>
          </p:nvSpPr>
          <p:spPr>
            <a:xfrm>
              <a:off x="353" y="3313727"/>
              <a:ext cx="9078321" cy="2328077"/>
            </a:xfrm>
            <a:custGeom>
              <a:avLst/>
              <a:gdLst>
                <a:gd name="connsiteX0" fmla="*/ 3610572 w 9078321"/>
                <a:gd name="connsiteY0" fmla="*/ 2328078 h 2328077"/>
                <a:gd name="connsiteX1" fmla="*/ 3544803 w 9078321"/>
                <a:gd name="connsiteY1" fmla="*/ 2321713 h 2328077"/>
                <a:gd name="connsiteX2" fmla="*/ 3189793 w 9078321"/>
                <a:gd name="connsiteY2" fmla="*/ 1795562 h 2328077"/>
                <a:gd name="connsiteX3" fmla="*/ 2843976 w 9078321"/>
                <a:gd name="connsiteY3" fmla="*/ 1168282 h 2328077"/>
                <a:gd name="connsiteX4" fmla="*/ 1514453 w 9078321"/>
                <a:gd name="connsiteY4" fmla="*/ 1176061 h 2328077"/>
                <a:gd name="connsiteX5" fmla="*/ 58344 w 9078321"/>
                <a:gd name="connsiteY5" fmla="*/ 1524000 h 2328077"/>
                <a:gd name="connsiteX6" fmla="*/ 1769 w 9078321"/>
                <a:gd name="connsiteY6" fmla="*/ 1492176 h 2328077"/>
                <a:gd name="connsiteX7" fmla="*/ 33592 w 9078321"/>
                <a:gd name="connsiteY7" fmla="*/ 1435601 h 2328077"/>
                <a:gd name="connsiteX8" fmla="*/ 1497481 w 9078321"/>
                <a:gd name="connsiteY8" fmla="*/ 1085541 h 2328077"/>
                <a:gd name="connsiteX9" fmla="*/ 2895601 w 9078321"/>
                <a:gd name="connsiteY9" fmla="*/ 1091905 h 2328077"/>
                <a:gd name="connsiteX10" fmla="*/ 3277485 w 9078321"/>
                <a:gd name="connsiteY10" fmla="*/ 1768688 h 2328077"/>
                <a:gd name="connsiteX11" fmla="*/ 3561776 w 9078321"/>
                <a:gd name="connsiteY11" fmla="*/ 2231192 h 2328077"/>
                <a:gd name="connsiteX12" fmla="*/ 4685505 w 9078321"/>
                <a:gd name="connsiteY12" fmla="*/ 1395291 h 2328077"/>
                <a:gd name="connsiteX13" fmla="*/ 4949995 w 9078321"/>
                <a:gd name="connsiteY13" fmla="*/ 1115950 h 2328077"/>
                <a:gd name="connsiteX14" fmla="*/ 5143766 w 9078321"/>
                <a:gd name="connsiteY14" fmla="*/ 917936 h 2328077"/>
                <a:gd name="connsiteX15" fmla="*/ 6571588 w 9078321"/>
                <a:gd name="connsiteY15" fmla="*/ 0 h 2328077"/>
                <a:gd name="connsiteX16" fmla="*/ 6590682 w 9078321"/>
                <a:gd name="connsiteY16" fmla="*/ 0 h 2328077"/>
                <a:gd name="connsiteX17" fmla="*/ 7109054 w 9078321"/>
                <a:gd name="connsiteY17" fmla="*/ 313993 h 2328077"/>
                <a:gd name="connsiteX18" fmla="*/ 7288681 w 9078321"/>
                <a:gd name="connsiteY18" fmla="*/ 899549 h 2328077"/>
                <a:gd name="connsiteX19" fmla="*/ 7502960 w 9078321"/>
                <a:gd name="connsiteY19" fmla="*/ 1377611 h 2328077"/>
                <a:gd name="connsiteX20" fmla="*/ 9000086 w 9078321"/>
                <a:gd name="connsiteY20" fmla="*/ 607478 h 2328077"/>
                <a:gd name="connsiteX21" fmla="*/ 9065149 w 9078321"/>
                <a:gd name="connsiteY21" fmla="*/ 608186 h 2328077"/>
                <a:gd name="connsiteX22" fmla="*/ 9064442 w 9078321"/>
                <a:gd name="connsiteY22" fmla="*/ 673247 h 2328077"/>
                <a:gd name="connsiteX23" fmla="*/ 8523439 w 9078321"/>
                <a:gd name="connsiteY23" fmla="*/ 1110292 h 2328077"/>
                <a:gd name="connsiteX24" fmla="*/ 7487403 w 9078321"/>
                <a:gd name="connsiteY24" fmla="*/ 1468839 h 2328077"/>
                <a:gd name="connsiteX25" fmla="*/ 7198868 w 9078321"/>
                <a:gd name="connsiteY25" fmla="*/ 918643 h 2328077"/>
                <a:gd name="connsiteX26" fmla="*/ 6589268 w 9078321"/>
                <a:gd name="connsiteY26" fmla="*/ 92642 h 2328077"/>
                <a:gd name="connsiteX27" fmla="*/ 6572295 w 9078321"/>
                <a:gd name="connsiteY27" fmla="*/ 92642 h 2328077"/>
                <a:gd name="connsiteX28" fmla="*/ 5210949 w 9078321"/>
                <a:gd name="connsiteY28" fmla="*/ 981583 h 2328077"/>
                <a:gd name="connsiteX29" fmla="*/ 5014350 w 9078321"/>
                <a:gd name="connsiteY29" fmla="*/ 1183133 h 2328077"/>
                <a:gd name="connsiteX30" fmla="*/ 4754103 w 9078321"/>
                <a:gd name="connsiteY30" fmla="*/ 1457524 h 2328077"/>
                <a:gd name="connsiteX31" fmla="*/ 4157939 w 9078321"/>
                <a:gd name="connsiteY31" fmla="*/ 2055809 h 2328077"/>
                <a:gd name="connsiteX32" fmla="*/ 3610572 w 9078321"/>
                <a:gd name="connsiteY32" fmla="*/ 2328078 h 232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78321" h="2328077">
                  <a:moveTo>
                    <a:pt x="3610572" y="2328078"/>
                  </a:moveTo>
                  <a:cubicBezTo>
                    <a:pt x="3587942" y="2328078"/>
                    <a:pt x="3566019" y="2325956"/>
                    <a:pt x="3544803" y="2321713"/>
                  </a:cubicBezTo>
                  <a:cubicBezTo>
                    <a:pt x="3337596" y="2280696"/>
                    <a:pt x="3266170" y="2045201"/>
                    <a:pt x="3189793" y="1795562"/>
                  </a:cubicBezTo>
                  <a:cubicBezTo>
                    <a:pt x="3119074" y="1564310"/>
                    <a:pt x="3039868" y="1302649"/>
                    <a:pt x="2843976" y="1168282"/>
                  </a:cubicBezTo>
                  <a:cubicBezTo>
                    <a:pt x="2720924" y="1083419"/>
                    <a:pt x="2389958" y="1016236"/>
                    <a:pt x="1514453" y="1176061"/>
                  </a:cubicBezTo>
                  <a:cubicBezTo>
                    <a:pt x="921119" y="1284261"/>
                    <a:pt x="316469" y="1452573"/>
                    <a:pt x="58344" y="1524000"/>
                  </a:cubicBezTo>
                  <a:cubicBezTo>
                    <a:pt x="33592" y="1531072"/>
                    <a:pt x="8840" y="1516221"/>
                    <a:pt x="1769" y="1492176"/>
                  </a:cubicBezTo>
                  <a:cubicBezTo>
                    <a:pt x="-5303" y="1467425"/>
                    <a:pt x="9548" y="1442673"/>
                    <a:pt x="33592" y="1435601"/>
                  </a:cubicBezTo>
                  <a:cubicBezTo>
                    <a:pt x="293132" y="1363467"/>
                    <a:pt x="899903" y="1195155"/>
                    <a:pt x="1497481" y="1085541"/>
                  </a:cubicBezTo>
                  <a:cubicBezTo>
                    <a:pt x="2235790" y="951174"/>
                    <a:pt x="2692636" y="953295"/>
                    <a:pt x="2895601" y="1091905"/>
                  </a:cubicBezTo>
                  <a:cubicBezTo>
                    <a:pt x="3117659" y="1244659"/>
                    <a:pt x="3202522" y="1522585"/>
                    <a:pt x="3277485" y="1768688"/>
                  </a:cubicBezTo>
                  <a:cubicBezTo>
                    <a:pt x="3348204" y="2000647"/>
                    <a:pt x="3409023" y="2200783"/>
                    <a:pt x="3561776" y="2231192"/>
                  </a:cubicBezTo>
                  <a:cubicBezTo>
                    <a:pt x="3865161" y="2291304"/>
                    <a:pt x="4358782" y="1751716"/>
                    <a:pt x="4685505" y="1395291"/>
                  </a:cubicBezTo>
                  <a:cubicBezTo>
                    <a:pt x="4788048" y="1282847"/>
                    <a:pt x="4876447" y="1186669"/>
                    <a:pt x="4949995" y="1115950"/>
                  </a:cubicBezTo>
                  <a:cubicBezTo>
                    <a:pt x="5005864" y="1062910"/>
                    <a:pt x="5069511" y="995727"/>
                    <a:pt x="5143766" y="917936"/>
                  </a:cubicBezTo>
                  <a:cubicBezTo>
                    <a:pt x="5491705" y="551610"/>
                    <a:pt x="6016442" y="0"/>
                    <a:pt x="6571588" y="0"/>
                  </a:cubicBezTo>
                  <a:cubicBezTo>
                    <a:pt x="6577953" y="0"/>
                    <a:pt x="6584317" y="0"/>
                    <a:pt x="6590682" y="0"/>
                  </a:cubicBezTo>
                  <a:cubicBezTo>
                    <a:pt x="6824056" y="5657"/>
                    <a:pt x="6993075" y="108200"/>
                    <a:pt x="7109054" y="313993"/>
                  </a:cubicBezTo>
                  <a:cubicBezTo>
                    <a:pt x="7205940" y="486548"/>
                    <a:pt x="7249785" y="705778"/>
                    <a:pt x="7288681" y="899549"/>
                  </a:cubicBezTo>
                  <a:cubicBezTo>
                    <a:pt x="7337477" y="1144237"/>
                    <a:pt x="7379909" y="1356395"/>
                    <a:pt x="7502960" y="1377611"/>
                  </a:cubicBezTo>
                  <a:cubicBezTo>
                    <a:pt x="8096295" y="1480154"/>
                    <a:pt x="8990894" y="615965"/>
                    <a:pt x="9000086" y="607478"/>
                  </a:cubicBezTo>
                  <a:cubicBezTo>
                    <a:pt x="9018474" y="589799"/>
                    <a:pt x="9047469" y="589799"/>
                    <a:pt x="9065149" y="608186"/>
                  </a:cubicBezTo>
                  <a:cubicBezTo>
                    <a:pt x="9082829" y="626572"/>
                    <a:pt x="9082829" y="655567"/>
                    <a:pt x="9064442" y="673247"/>
                  </a:cubicBezTo>
                  <a:cubicBezTo>
                    <a:pt x="9062320" y="675369"/>
                    <a:pt x="8829653" y="900963"/>
                    <a:pt x="8523439" y="1110292"/>
                  </a:cubicBezTo>
                  <a:cubicBezTo>
                    <a:pt x="8106903" y="1394584"/>
                    <a:pt x="7758257" y="1515514"/>
                    <a:pt x="7487403" y="1468839"/>
                  </a:cubicBezTo>
                  <a:cubicBezTo>
                    <a:pt x="7302118" y="1437015"/>
                    <a:pt x="7254029" y="1196570"/>
                    <a:pt x="7198868" y="918643"/>
                  </a:cubicBezTo>
                  <a:cubicBezTo>
                    <a:pt x="7122491" y="536759"/>
                    <a:pt x="7036213" y="103250"/>
                    <a:pt x="6589268" y="92642"/>
                  </a:cubicBezTo>
                  <a:cubicBezTo>
                    <a:pt x="6583610" y="92642"/>
                    <a:pt x="6577953" y="92642"/>
                    <a:pt x="6572295" y="92642"/>
                  </a:cubicBezTo>
                  <a:cubicBezTo>
                    <a:pt x="6056752" y="92642"/>
                    <a:pt x="5548987" y="627280"/>
                    <a:pt x="5210949" y="981583"/>
                  </a:cubicBezTo>
                  <a:cubicBezTo>
                    <a:pt x="5135987" y="1060082"/>
                    <a:pt x="5071632" y="1127972"/>
                    <a:pt x="5014350" y="1183133"/>
                  </a:cubicBezTo>
                  <a:cubicBezTo>
                    <a:pt x="4942923" y="1251024"/>
                    <a:pt x="4855939" y="1347202"/>
                    <a:pt x="4754103" y="1457524"/>
                  </a:cubicBezTo>
                  <a:cubicBezTo>
                    <a:pt x="4581548" y="1646344"/>
                    <a:pt x="4366561" y="1881132"/>
                    <a:pt x="4157939" y="2055809"/>
                  </a:cubicBezTo>
                  <a:cubicBezTo>
                    <a:pt x="3938710" y="2238264"/>
                    <a:pt x="3759083" y="2328078"/>
                    <a:pt x="3610572" y="2328078"/>
                  </a:cubicBezTo>
                  <a:close/>
                </a:path>
              </a:pathLst>
            </a:custGeom>
            <a:solidFill>
              <a:srgbClr val="B3B3B3"/>
            </a:solidFill>
            <a:ln w="7072"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xmlns="" id="{09A4037C-AF9A-4191-846E-AF05B36E2A31}"/>
                </a:ext>
              </a:extLst>
            </p:cNvPr>
            <p:cNvSpPr/>
            <p:nvPr/>
          </p:nvSpPr>
          <p:spPr>
            <a:xfrm>
              <a:off x="21068" y="3363230"/>
              <a:ext cx="9066093" cy="2285646"/>
            </a:xfrm>
            <a:custGeom>
              <a:avLst/>
              <a:gdLst>
                <a:gd name="connsiteX0" fmla="*/ 3589857 w 9066093"/>
                <a:gd name="connsiteY0" fmla="*/ 2285646 h 2285646"/>
                <a:gd name="connsiteX1" fmla="*/ 3527624 w 9066093"/>
                <a:gd name="connsiteY1" fmla="*/ 2279281 h 2285646"/>
                <a:gd name="connsiteX2" fmla="*/ 3162713 w 9066093"/>
                <a:gd name="connsiteY2" fmla="*/ 1741815 h 2285646"/>
                <a:gd name="connsiteX3" fmla="*/ 2817603 w 9066093"/>
                <a:gd name="connsiteY3" fmla="*/ 1121607 h 2285646"/>
                <a:gd name="connsiteX4" fmla="*/ 1497982 w 9066093"/>
                <a:gd name="connsiteY4" fmla="*/ 1127265 h 2285646"/>
                <a:gd name="connsiteX5" fmla="*/ 49651 w 9066093"/>
                <a:gd name="connsiteY5" fmla="*/ 1477325 h 2285646"/>
                <a:gd name="connsiteX6" fmla="*/ 31264 w 9066093"/>
                <a:gd name="connsiteY6" fmla="*/ 1482275 h 2285646"/>
                <a:gd name="connsiteX7" fmla="*/ 855 w 9066093"/>
                <a:gd name="connsiteY7" fmla="*/ 1465303 h 2285646"/>
                <a:gd name="connsiteX8" fmla="*/ 17827 w 9066093"/>
                <a:gd name="connsiteY8" fmla="*/ 1434894 h 2285646"/>
                <a:gd name="connsiteX9" fmla="*/ 36214 w 9066093"/>
                <a:gd name="connsiteY9" fmla="*/ 1429943 h 2285646"/>
                <a:gd name="connsiteX10" fmla="*/ 1489495 w 9066093"/>
                <a:gd name="connsiteY10" fmla="*/ 1079176 h 2285646"/>
                <a:gd name="connsiteX11" fmla="*/ 2845891 w 9066093"/>
                <a:gd name="connsiteY11" fmla="*/ 1081297 h 2285646"/>
                <a:gd name="connsiteX12" fmla="*/ 3210095 w 9066093"/>
                <a:gd name="connsiteY12" fmla="*/ 1727671 h 2285646"/>
                <a:gd name="connsiteX13" fmla="*/ 3537525 w 9066093"/>
                <a:gd name="connsiteY13" fmla="*/ 2231192 h 2285646"/>
                <a:gd name="connsiteX14" fmla="*/ 4096207 w 9066093"/>
                <a:gd name="connsiteY14" fmla="*/ 1978725 h 2285646"/>
                <a:gd name="connsiteX15" fmla="*/ 4690956 w 9066093"/>
                <a:gd name="connsiteY15" fmla="*/ 1383976 h 2285646"/>
                <a:gd name="connsiteX16" fmla="*/ 4951203 w 9066093"/>
                <a:gd name="connsiteY16" fmla="*/ 1110292 h 2285646"/>
                <a:gd name="connsiteX17" fmla="*/ 5147095 w 9066093"/>
                <a:gd name="connsiteY17" fmla="*/ 909449 h 2285646"/>
                <a:gd name="connsiteX18" fmla="*/ 6557945 w 9066093"/>
                <a:gd name="connsiteY18" fmla="*/ 0 h 2285646"/>
                <a:gd name="connsiteX19" fmla="*/ 6569260 w 9066093"/>
                <a:gd name="connsiteY19" fmla="*/ 0 h 2285646"/>
                <a:gd name="connsiteX20" fmla="*/ 7044493 w 9066093"/>
                <a:gd name="connsiteY20" fmla="*/ 287827 h 2285646"/>
                <a:gd name="connsiteX21" fmla="*/ 7221291 w 9066093"/>
                <a:gd name="connsiteY21" fmla="*/ 852167 h 2285646"/>
                <a:gd name="connsiteX22" fmla="*/ 7480831 w 9066093"/>
                <a:gd name="connsiteY22" fmla="*/ 1378318 h 2285646"/>
                <a:gd name="connsiteX23" fmla="*/ 9024632 w 9066093"/>
                <a:gd name="connsiteY23" fmla="*/ 576362 h 2285646"/>
                <a:gd name="connsiteX24" fmla="*/ 9059284 w 9066093"/>
                <a:gd name="connsiteY24" fmla="*/ 577069 h 2285646"/>
                <a:gd name="connsiteX25" fmla="*/ 9058577 w 9066093"/>
                <a:gd name="connsiteY25" fmla="*/ 611722 h 2285646"/>
                <a:gd name="connsiteX26" fmla="*/ 8506260 w 9066093"/>
                <a:gd name="connsiteY26" fmla="*/ 1060082 h 2285646"/>
                <a:gd name="connsiteX27" fmla="*/ 7471637 w 9066093"/>
                <a:gd name="connsiteY27" fmla="*/ 1426407 h 2285646"/>
                <a:gd name="connsiteX28" fmla="*/ 7172495 w 9066093"/>
                <a:gd name="connsiteY28" fmla="*/ 861360 h 2285646"/>
                <a:gd name="connsiteX29" fmla="*/ 6568552 w 9066093"/>
                <a:gd name="connsiteY29" fmla="*/ 48796 h 2285646"/>
                <a:gd name="connsiteX30" fmla="*/ 6557945 w 9066093"/>
                <a:gd name="connsiteY30" fmla="*/ 48796 h 2285646"/>
                <a:gd name="connsiteX31" fmla="*/ 5182455 w 9066093"/>
                <a:gd name="connsiteY31" fmla="*/ 942688 h 2285646"/>
                <a:gd name="connsiteX32" fmla="*/ 4985148 w 9066093"/>
                <a:gd name="connsiteY32" fmla="*/ 1144945 h 2285646"/>
                <a:gd name="connsiteX33" fmla="*/ 4727023 w 9066093"/>
                <a:gd name="connsiteY33" fmla="*/ 1416507 h 2285646"/>
                <a:gd name="connsiteX34" fmla="*/ 3589857 w 9066093"/>
                <a:gd name="connsiteY34" fmla="*/ 2285646 h 228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066093" h="2285646">
                  <a:moveTo>
                    <a:pt x="3589857" y="2285646"/>
                  </a:moveTo>
                  <a:cubicBezTo>
                    <a:pt x="3568641" y="2285646"/>
                    <a:pt x="3547426" y="2283524"/>
                    <a:pt x="3527624" y="2279281"/>
                  </a:cubicBezTo>
                  <a:cubicBezTo>
                    <a:pt x="3318295" y="2236850"/>
                    <a:pt x="3242626" y="1996404"/>
                    <a:pt x="3162713" y="1741815"/>
                  </a:cubicBezTo>
                  <a:cubicBezTo>
                    <a:pt x="3087043" y="1501370"/>
                    <a:pt x="3009252" y="1252438"/>
                    <a:pt x="2817603" y="1121607"/>
                  </a:cubicBezTo>
                  <a:cubicBezTo>
                    <a:pt x="2635147" y="997141"/>
                    <a:pt x="2191030" y="999263"/>
                    <a:pt x="1497982" y="1127265"/>
                  </a:cubicBezTo>
                  <a:cubicBezTo>
                    <a:pt x="931520" y="1232637"/>
                    <a:pt x="336064" y="1398120"/>
                    <a:pt x="49651" y="1477325"/>
                  </a:cubicBezTo>
                  <a:lnTo>
                    <a:pt x="31264" y="1482275"/>
                  </a:lnTo>
                  <a:cubicBezTo>
                    <a:pt x="17827" y="1485811"/>
                    <a:pt x="4391" y="1478032"/>
                    <a:pt x="855" y="1465303"/>
                  </a:cubicBezTo>
                  <a:cubicBezTo>
                    <a:pt x="-2681" y="1451866"/>
                    <a:pt x="5098" y="1438430"/>
                    <a:pt x="17827" y="1434894"/>
                  </a:cubicBezTo>
                  <a:lnTo>
                    <a:pt x="36214" y="1429943"/>
                  </a:lnTo>
                  <a:cubicBezTo>
                    <a:pt x="323335" y="1350031"/>
                    <a:pt x="920205" y="1184548"/>
                    <a:pt x="1489495" y="1079176"/>
                  </a:cubicBezTo>
                  <a:cubicBezTo>
                    <a:pt x="2195981" y="948345"/>
                    <a:pt x="2652120" y="949759"/>
                    <a:pt x="2845891" y="1081297"/>
                  </a:cubicBezTo>
                  <a:cubicBezTo>
                    <a:pt x="3051684" y="1221321"/>
                    <a:pt x="3135840" y="1490055"/>
                    <a:pt x="3210095" y="1727671"/>
                  </a:cubicBezTo>
                  <a:cubicBezTo>
                    <a:pt x="3288593" y="1978725"/>
                    <a:pt x="3356484" y="2195125"/>
                    <a:pt x="3537525" y="2231192"/>
                  </a:cubicBezTo>
                  <a:cubicBezTo>
                    <a:pt x="3676135" y="2258773"/>
                    <a:pt x="3858590" y="2176739"/>
                    <a:pt x="4096207" y="1978725"/>
                  </a:cubicBezTo>
                  <a:cubicBezTo>
                    <a:pt x="4303415" y="1806169"/>
                    <a:pt x="4518401" y="1572089"/>
                    <a:pt x="4690956" y="1383976"/>
                  </a:cubicBezTo>
                  <a:cubicBezTo>
                    <a:pt x="4792085" y="1274361"/>
                    <a:pt x="4879070" y="1178890"/>
                    <a:pt x="4951203" y="1110292"/>
                  </a:cubicBezTo>
                  <a:cubicBezTo>
                    <a:pt x="5007778" y="1056546"/>
                    <a:pt x="5072133" y="988655"/>
                    <a:pt x="5147095" y="909449"/>
                  </a:cubicBezTo>
                  <a:cubicBezTo>
                    <a:pt x="5491498" y="546660"/>
                    <a:pt x="6010578" y="0"/>
                    <a:pt x="6557945" y="0"/>
                  </a:cubicBezTo>
                  <a:cubicBezTo>
                    <a:pt x="6561480" y="0"/>
                    <a:pt x="6565724" y="0"/>
                    <a:pt x="6569260" y="0"/>
                  </a:cubicBezTo>
                  <a:cubicBezTo>
                    <a:pt x="6781418" y="2829"/>
                    <a:pt x="6936293" y="96885"/>
                    <a:pt x="7044493" y="287827"/>
                  </a:cubicBezTo>
                  <a:cubicBezTo>
                    <a:pt x="7136428" y="450482"/>
                    <a:pt x="7181688" y="664054"/>
                    <a:pt x="7221291" y="852167"/>
                  </a:cubicBezTo>
                  <a:cubicBezTo>
                    <a:pt x="7277866" y="1120193"/>
                    <a:pt x="7326663" y="1351445"/>
                    <a:pt x="7480831" y="1378318"/>
                  </a:cubicBezTo>
                  <a:cubicBezTo>
                    <a:pt x="8084066" y="1485811"/>
                    <a:pt x="9015439" y="585555"/>
                    <a:pt x="9024632" y="576362"/>
                  </a:cubicBezTo>
                  <a:cubicBezTo>
                    <a:pt x="9034533" y="567168"/>
                    <a:pt x="9050091" y="567168"/>
                    <a:pt x="9059284" y="577069"/>
                  </a:cubicBezTo>
                  <a:cubicBezTo>
                    <a:pt x="9068478" y="586970"/>
                    <a:pt x="9068478" y="602528"/>
                    <a:pt x="9058577" y="611722"/>
                  </a:cubicBezTo>
                  <a:cubicBezTo>
                    <a:pt x="9056456" y="613843"/>
                    <a:pt x="8818132" y="845802"/>
                    <a:pt x="8506260" y="1060082"/>
                  </a:cubicBezTo>
                  <a:cubicBezTo>
                    <a:pt x="8084773" y="1350738"/>
                    <a:pt x="7736835" y="1473789"/>
                    <a:pt x="7471637" y="1426407"/>
                  </a:cubicBezTo>
                  <a:cubicBezTo>
                    <a:pt x="7284231" y="1393169"/>
                    <a:pt x="7232606" y="1146359"/>
                    <a:pt x="7172495" y="861360"/>
                  </a:cubicBezTo>
                  <a:cubicBezTo>
                    <a:pt x="7092582" y="483012"/>
                    <a:pt x="7002769" y="54454"/>
                    <a:pt x="6568552" y="48796"/>
                  </a:cubicBezTo>
                  <a:cubicBezTo>
                    <a:pt x="6565016" y="48796"/>
                    <a:pt x="6561480" y="48796"/>
                    <a:pt x="6557945" y="48796"/>
                  </a:cubicBezTo>
                  <a:cubicBezTo>
                    <a:pt x="6031793" y="48796"/>
                    <a:pt x="5521200" y="586263"/>
                    <a:pt x="5182455" y="942688"/>
                  </a:cubicBezTo>
                  <a:cubicBezTo>
                    <a:pt x="5107493" y="1021893"/>
                    <a:pt x="5042431" y="1089784"/>
                    <a:pt x="4985148" y="1144945"/>
                  </a:cubicBezTo>
                  <a:cubicBezTo>
                    <a:pt x="4914429" y="1212128"/>
                    <a:pt x="4827444" y="1306892"/>
                    <a:pt x="4727023" y="1416507"/>
                  </a:cubicBezTo>
                  <a:cubicBezTo>
                    <a:pt x="4387571" y="1787783"/>
                    <a:pt x="3929309" y="2285646"/>
                    <a:pt x="3589857" y="2285646"/>
                  </a:cubicBezTo>
                  <a:close/>
                </a:path>
              </a:pathLst>
            </a:custGeom>
            <a:solidFill>
              <a:srgbClr val="000000"/>
            </a:solidFill>
            <a:ln w="7072" cap="flat">
              <a:noFill/>
              <a:prstDash val="solid"/>
              <a:miter/>
            </a:ln>
          </p:spPr>
          <p:txBody>
            <a:bodyPr rtlCol="0" anchor="ctr"/>
            <a:lstStyle/>
            <a:p>
              <a:endParaRPr lang="en-US"/>
            </a:p>
          </p:txBody>
        </p:sp>
      </p:grpSp>
      <p:grpSp>
        <p:nvGrpSpPr>
          <p:cNvPr id="47" name="Group 46">
            <a:extLst>
              <a:ext uri="{FF2B5EF4-FFF2-40B4-BE49-F238E27FC236}">
                <a16:creationId xmlns:a16="http://schemas.microsoft.com/office/drawing/2014/main" xmlns="" id="{9B1DEA87-5A5F-4FFA-8934-9C26E8902D12}"/>
              </a:ext>
            </a:extLst>
          </p:cNvPr>
          <p:cNvGrpSpPr/>
          <p:nvPr/>
        </p:nvGrpSpPr>
        <p:grpSpPr>
          <a:xfrm flipH="1">
            <a:off x="4443686" y="5195649"/>
            <a:ext cx="1183662" cy="1040677"/>
            <a:chOff x="3983887" y="4061275"/>
            <a:chExt cx="2122406" cy="1866023"/>
          </a:xfrm>
        </p:grpSpPr>
        <p:grpSp>
          <p:nvGrpSpPr>
            <p:cNvPr id="48" name="Group 47">
              <a:extLst>
                <a:ext uri="{FF2B5EF4-FFF2-40B4-BE49-F238E27FC236}">
                  <a16:creationId xmlns:a16="http://schemas.microsoft.com/office/drawing/2014/main" xmlns="" id="{7782A974-77A5-4765-BF6E-FFE22E7B5C69}"/>
                </a:ext>
              </a:extLst>
            </p:cNvPr>
            <p:cNvGrpSpPr/>
            <p:nvPr/>
          </p:nvGrpSpPr>
          <p:grpSpPr>
            <a:xfrm>
              <a:off x="3983887" y="5358975"/>
              <a:ext cx="2049157" cy="568323"/>
              <a:chOff x="3622676" y="3492499"/>
              <a:chExt cx="2575763" cy="714375"/>
            </a:xfrm>
            <a:effectLst>
              <a:outerShdw blurRad="50800" dist="38100" dir="8100000" algn="tr" rotWithShape="0">
                <a:prstClr val="black">
                  <a:alpha val="40000"/>
                </a:prstClr>
              </a:outerShdw>
            </a:effectLst>
          </p:grpSpPr>
          <p:sp>
            <p:nvSpPr>
              <p:cNvPr id="61" name="Freeform 15">
                <a:extLst>
                  <a:ext uri="{FF2B5EF4-FFF2-40B4-BE49-F238E27FC236}">
                    <a16:creationId xmlns:a16="http://schemas.microsoft.com/office/drawing/2014/main" xmlns="" id="{9E81A0D9-3256-4ECD-BCB8-63635DE1C277}"/>
                  </a:ext>
                </a:extLst>
              </p:cNvPr>
              <p:cNvSpPr/>
              <p:nvPr/>
            </p:nvSpPr>
            <p:spPr>
              <a:xfrm>
                <a:off x="3622676" y="3492499"/>
                <a:ext cx="2575763"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2985"/>
                  <a:gd name="connsiteY0" fmla="*/ 0 h 714375"/>
                  <a:gd name="connsiteX1" fmla="*/ 6350 w 2572985"/>
                  <a:gd name="connsiteY1" fmla="*/ 177800 h 714375"/>
                  <a:gd name="connsiteX2" fmla="*/ 9525 w 2572985"/>
                  <a:gd name="connsiteY2" fmla="*/ 266700 h 714375"/>
                  <a:gd name="connsiteX3" fmla="*/ 2460625 w 2572985"/>
                  <a:gd name="connsiteY3" fmla="*/ 273050 h 714375"/>
                  <a:gd name="connsiteX4" fmla="*/ 2457450 w 2572985"/>
                  <a:gd name="connsiteY4" fmla="*/ 587375 h 714375"/>
                  <a:gd name="connsiteX5" fmla="*/ 66675 w 2572985"/>
                  <a:gd name="connsiteY5" fmla="*/ 590550 h 714375"/>
                  <a:gd name="connsiteX6" fmla="*/ 88900 w 2572985"/>
                  <a:gd name="connsiteY6" fmla="*/ 593725 h 714375"/>
                  <a:gd name="connsiteX7" fmla="*/ 92075 w 2572985"/>
                  <a:gd name="connsiteY7" fmla="*/ 546100 h 714375"/>
                  <a:gd name="connsiteX8" fmla="*/ 0 w 2572985"/>
                  <a:gd name="connsiteY8" fmla="*/ 619125 h 714375"/>
                  <a:gd name="connsiteX9" fmla="*/ 6350 w 2572985"/>
                  <a:gd name="connsiteY9" fmla="*/ 714375 h 714375"/>
                  <a:gd name="connsiteX10" fmla="*/ 2565400 w 2572985"/>
                  <a:gd name="connsiteY10" fmla="*/ 714375 h 714375"/>
                  <a:gd name="connsiteX11" fmla="*/ 2565567 w 2572985"/>
                  <a:gd name="connsiteY11" fmla="*/ 205427 h 714375"/>
                  <a:gd name="connsiteX12" fmla="*/ 2295525 w 2572985"/>
                  <a:gd name="connsiteY12" fmla="*/ 0 h 714375"/>
                  <a:gd name="connsiteX13" fmla="*/ 225425 w 2572985"/>
                  <a:gd name="connsiteY13" fmla="*/ 0 h 714375"/>
                  <a:gd name="connsiteX0" fmla="*/ 225425 w 2575763"/>
                  <a:gd name="connsiteY0" fmla="*/ 0 h 714375"/>
                  <a:gd name="connsiteX1" fmla="*/ 6350 w 2575763"/>
                  <a:gd name="connsiteY1" fmla="*/ 177800 h 714375"/>
                  <a:gd name="connsiteX2" fmla="*/ 9525 w 2575763"/>
                  <a:gd name="connsiteY2" fmla="*/ 266700 h 714375"/>
                  <a:gd name="connsiteX3" fmla="*/ 2460625 w 2575763"/>
                  <a:gd name="connsiteY3" fmla="*/ 273050 h 714375"/>
                  <a:gd name="connsiteX4" fmla="*/ 2457450 w 2575763"/>
                  <a:gd name="connsiteY4" fmla="*/ 587375 h 714375"/>
                  <a:gd name="connsiteX5" fmla="*/ 66675 w 2575763"/>
                  <a:gd name="connsiteY5" fmla="*/ 590550 h 714375"/>
                  <a:gd name="connsiteX6" fmla="*/ 88900 w 2575763"/>
                  <a:gd name="connsiteY6" fmla="*/ 593725 h 714375"/>
                  <a:gd name="connsiteX7" fmla="*/ 92075 w 2575763"/>
                  <a:gd name="connsiteY7" fmla="*/ 546100 h 714375"/>
                  <a:gd name="connsiteX8" fmla="*/ 0 w 2575763"/>
                  <a:gd name="connsiteY8" fmla="*/ 619125 h 714375"/>
                  <a:gd name="connsiteX9" fmla="*/ 6350 w 2575763"/>
                  <a:gd name="connsiteY9" fmla="*/ 714375 h 714375"/>
                  <a:gd name="connsiteX10" fmla="*/ 2565400 w 2575763"/>
                  <a:gd name="connsiteY10" fmla="*/ 714375 h 714375"/>
                  <a:gd name="connsiteX11" fmla="*/ 2574145 w 2575763"/>
                  <a:gd name="connsiteY11" fmla="*/ 205427 h 714375"/>
                  <a:gd name="connsiteX12" fmla="*/ 2295525 w 2575763"/>
                  <a:gd name="connsiteY12" fmla="*/ 0 h 714375"/>
                  <a:gd name="connsiteX13" fmla="*/ 225425 w 2575763"/>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763"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2028" y="381110"/>
                      <a:pt x="2574145" y="205427"/>
                    </a:cubicBezTo>
                    <a:cubicBezTo>
                      <a:pt x="2488420" y="123935"/>
                      <a:pt x="2381250" y="65617"/>
                      <a:pt x="2295525" y="0"/>
                    </a:cubicBezTo>
                    <a:lnTo>
                      <a:pt x="225425" y="0"/>
                    </a:lnTo>
                    <a:close/>
                  </a:path>
                </a:pathLst>
              </a:custGeom>
              <a:solidFill>
                <a:schemeClr val="accent1"/>
              </a:solidFill>
              <a:ln>
                <a:noFill/>
              </a:ln>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62" name="Rectangle 22">
                <a:extLst>
                  <a:ext uri="{FF2B5EF4-FFF2-40B4-BE49-F238E27FC236}">
                    <a16:creationId xmlns:a16="http://schemas.microsoft.com/office/drawing/2014/main" xmlns="" id="{169C667E-41BB-4D4C-B430-4DB878F4F2ED}"/>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9" name="Group 48">
              <a:extLst>
                <a:ext uri="{FF2B5EF4-FFF2-40B4-BE49-F238E27FC236}">
                  <a16:creationId xmlns:a16="http://schemas.microsoft.com/office/drawing/2014/main" xmlns="" id="{E281F405-2EE9-40BC-95BD-D8D982D4C430}"/>
                </a:ext>
              </a:extLst>
            </p:cNvPr>
            <p:cNvGrpSpPr/>
            <p:nvPr/>
          </p:nvGrpSpPr>
          <p:grpSpPr>
            <a:xfrm>
              <a:off x="4035197" y="5083389"/>
              <a:ext cx="2071096" cy="442029"/>
              <a:chOff x="3644106" y="3130550"/>
              <a:chExt cx="2603340" cy="555625"/>
            </a:xfrm>
            <a:effectLst>
              <a:outerShdw blurRad="50800" dist="38100" dir="8100000" algn="tr" rotWithShape="0">
                <a:prstClr val="black">
                  <a:alpha val="40000"/>
                </a:prstClr>
              </a:outerShdw>
            </a:effectLst>
          </p:grpSpPr>
          <p:sp>
            <p:nvSpPr>
              <p:cNvPr id="59" name="Freeform 18">
                <a:extLst>
                  <a:ext uri="{FF2B5EF4-FFF2-40B4-BE49-F238E27FC236}">
                    <a16:creationId xmlns:a16="http://schemas.microsoft.com/office/drawing/2014/main" xmlns="" id="{E730ABE9-6B4A-4770-9A61-36F22B8B0D6E}"/>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0" name="Freeform 19">
                <a:extLst>
                  <a:ext uri="{FF2B5EF4-FFF2-40B4-BE49-F238E27FC236}">
                    <a16:creationId xmlns:a16="http://schemas.microsoft.com/office/drawing/2014/main" xmlns="" id="{A332EC7E-8242-416D-8522-3C9AD4C2D40D}"/>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50" name="Group 49">
              <a:extLst>
                <a:ext uri="{FF2B5EF4-FFF2-40B4-BE49-F238E27FC236}">
                  <a16:creationId xmlns:a16="http://schemas.microsoft.com/office/drawing/2014/main" xmlns="" id="{2B752409-3C27-4488-AD82-C7ED806590F8}"/>
                </a:ext>
              </a:extLst>
            </p:cNvPr>
            <p:cNvGrpSpPr/>
            <p:nvPr/>
          </p:nvGrpSpPr>
          <p:grpSpPr>
            <a:xfrm flipH="1">
              <a:off x="4155315" y="4711652"/>
              <a:ext cx="1753505" cy="486436"/>
              <a:chOff x="3622676" y="3492499"/>
              <a:chExt cx="2575177" cy="714375"/>
            </a:xfrm>
            <a:effectLst>
              <a:outerShdw blurRad="50800" dist="38100" dir="8100000" algn="tr" rotWithShape="0">
                <a:prstClr val="black">
                  <a:alpha val="40000"/>
                </a:prstClr>
              </a:outerShdw>
            </a:effectLst>
          </p:grpSpPr>
          <p:sp>
            <p:nvSpPr>
              <p:cNvPr id="57" name="Freeform 21">
                <a:extLst>
                  <a:ext uri="{FF2B5EF4-FFF2-40B4-BE49-F238E27FC236}">
                    <a16:creationId xmlns:a16="http://schemas.microsoft.com/office/drawing/2014/main" xmlns="" id="{6BC3A07B-F63D-47E8-8101-204CBC6D9DDD}"/>
                  </a:ext>
                </a:extLst>
              </p:cNvPr>
              <p:cNvSpPr/>
              <p:nvPr/>
            </p:nvSpPr>
            <p:spPr>
              <a:xfrm>
                <a:off x="3622676" y="3492499"/>
                <a:ext cx="2575177"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3535"/>
                  <a:gd name="connsiteY0" fmla="*/ 0 h 714375"/>
                  <a:gd name="connsiteX1" fmla="*/ 6350 w 2573535"/>
                  <a:gd name="connsiteY1" fmla="*/ 177800 h 714375"/>
                  <a:gd name="connsiteX2" fmla="*/ 9525 w 2573535"/>
                  <a:gd name="connsiteY2" fmla="*/ 266700 h 714375"/>
                  <a:gd name="connsiteX3" fmla="*/ 2460625 w 2573535"/>
                  <a:gd name="connsiteY3" fmla="*/ 273050 h 714375"/>
                  <a:gd name="connsiteX4" fmla="*/ 2457450 w 2573535"/>
                  <a:gd name="connsiteY4" fmla="*/ 587375 h 714375"/>
                  <a:gd name="connsiteX5" fmla="*/ 66675 w 2573535"/>
                  <a:gd name="connsiteY5" fmla="*/ 590550 h 714375"/>
                  <a:gd name="connsiteX6" fmla="*/ 88900 w 2573535"/>
                  <a:gd name="connsiteY6" fmla="*/ 593725 h 714375"/>
                  <a:gd name="connsiteX7" fmla="*/ 92075 w 2573535"/>
                  <a:gd name="connsiteY7" fmla="*/ 546100 h 714375"/>
                  <a:gd name="connsiteX8" fmla="*/ 0 w 2573535"/>
                  <a:gd name="connsiteY8" fmla="*/ 619125 h 714375"/>
                  <a:gd name="connsiteX9" fmla="*/ 6350 w 2573535"/>
                  <a:gd name="connsiteY9" fmla="*/ 714375 h 714375"/>
                  <a:gd name="connsiteX10" fmla="*/ 2565400 w 2573535"/>
                  <a:gd name="connsiteY10" fmla="*/ 714375 h 714375"/>
                  <a:gd name="connsiteX11" fmla="*/ 2567732 w 2573535"/>
                  <a:gd name="connsiteY11" fmla="*/ 201861 h 714375"/>
                  <a:gd name="connsiteX12" fmla="*/ 2295525 w 2573535"/>
                  <a:gd name="connsiteY12" fmla="*/ 0 h 714375"/>
                  <a:gd name="connsiteX13" fmla="*/ 225425 w 2573535"/>
                  <a:gd name="connsiteY13" fmla="*/ 0 h 714375"/>
                  <a:gd name="connsiteX0" fmla="*/ 225425 w 2575177"/>
                  <a:gd name="connsiteY0" fmla="*/ 0 h 714375"/>
                  <a:gd name="connsiteX1" fmla="*/ 6350 w 2575177"/>
                  <a:gd name="connsiteY1" fmla="*/ 177800 h 714375"/>
                  <a:gd name="connsiteX2" fmla="*/ 9525 w 2575177"/>
                  <a:gd name="connsiteY2" fmla="*/ 266700 h 714375"/>
                  <a:gd name="connsiteX3" fmla="*/ 2460625 w 2575177"/>
                  <a:gd name="connsiteY3" fmla="*/ 273050 h 714375"/>
                  <a:gd name="connsiteX4" fmla="*/ 2457450 w 2575177"/>
                  <a:gd name="connsiteY4" fmla="*/ 587375 h 714375"/>
                  <a:gd name="connsiteX5" fmla="*/ 66675 w 2575177"/>
                  <a:gd name="connsiteY5" fmla="*/ 590550 h 714375"/>
                  <a:gd name="connsiteX6" fmla="*/ 88900 w 2575177"/>
                  <a:gd name="connsiteY6" fmla="*/ 593725 h 714375"/>
                  <a:gd name="connsiteX7" fmla="*/ 92075 w 2575177"/>
                  <a:gd name="connsiteY7" fmla="*/ 546100 h 714375"/>
                  <a:gd name="connsiteX8" fmla="*/ 0 w 2575177"/>
                  <a:gd name="connsiteY8" fmla="*/ 619125 h 714375"/>
                  <a:gd name="connsiteX9" fmla="*/ 6350 w 2575177"/>
                  <a:gd name="connsiteY9" fmla="*/ 714375 h 714375"/>
                  <a:gd name="connsiteX10" fmla="*/ 2565400 w 2575177"/>
                  <a:gd name="connsiteY10" fmla="*/ 714375 h 714375"/>
                  <a:gd name="connsiteX11" fmla="*/ 2572743 w 2575177"/>
                  <a:gd name="connsiteY11" fmla="*/ 201861 h 714375"/>
                  <a:gd name="connsiteX12" fmla="*/ 2295525 w 2575177"/>
                  <a:gd name="connsiteY12" fmla="*/ 0 h 714375"/>
                  <a:gd name="connsiteX13" fmla="*/ 225425 w 2575177"/>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177"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0626" y="377544"/>
                      <a:pt x="2572743" y="201861"/>
                    </a:cubicBezTo>
                    <a:cubicBezTo>
                      <a:pt x="2487018" y="120369"/>
                      <a:pt x="2381250" y="65617"/>
                      <a:pt x="2295525" y="0"/>
                    </a:cubicBezTo>
                    <a:lnTo>
                      <a:pt x="225425" y="0"/>
                    </a:lnTo>
                    <a:close/>
                  </a:path>
                </a:pathLst>
              </a:cu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58" name="Rectangle 22">
                <a:extLst>
                  <a:ext uri="{FF2B5EF4-FFF2-40B4-BE49-F238E27FC236}">
                    <a16:creationId xmlns:a16="http://schemas.microsoft.com/office/drawing/2014/main" xmlns="" id="{53FC7B13-8F9F-43F2-814D-9ADB346D520C}"/>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51" name="Group 50">
              <a:extLst>
                <a:ext uri="{FF2B5EF4-FFF2-40B4-BE49-F238E27FC236}">
                  <a16:creationId xmlns:a16="http://schemas.microsoft.com/office/drawing/2014/main" xmlns="" id="{31279CA7-84B3-40DB-A053-5C1E531FA5BC}"/>
                </a:ext>
              </a:extLst>
            </p:cNvPr>
            <p:cNvGrpSpPr/>
            <p:nvPr/>
          </p:nvGrpSpPr>
          <p:grpSpPr>
            <a:xfrm>
              <a:off x="4203709" y="4329734"/>
              <a:ext cx="1681345" cy="465751"/>
              <a:chOff x="3622676" y="3492499"/>
              <a:chExt cx="2578868" cy="714375"/>
            </a:xfrm>
            <a:effectLst>
              <a:outerShdw blurRad="50800" dist="38100" dir="8100000" algn="tr" rotWithShape="0">
                <a:prstClr val="black">
                  <a:alpha val="40000"/>
                </a:prstClr>
              </a:outerShdw>
            </a:effectLst>
          </p:grpSpPr>
          <p:sp>
            <p:nvSpPr>
              <p:cNvPr id="55" name="Freeform 24">
                <a:extLst>
                  <a:ext uri="{FF2B5EF4-FFF2-40B4-BE49-F238E27FC236}">
                    <a16:creationId xmlns:a16="http://schemas.microsoft.com/office/drawing/2014/main" xmlns="" id="{9DB16EC4-24F4-4589-A48C-48A293E99769}"/>
                  </a:ext>
                </a:extLst>
              </p:cNvPr>
              <p:cNvSpPr/>
              <p:nvPr/>
            </p:nvSpPr>
            <p:spPr>
              <a:xfrm>
                <a:off x="3622676" y="3492499"/>
                <a:ext cx="2578868"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8868"/>
                  <a:gd name="connsiteY0" fmla="*/ 0 h 714375"/>
                  <a:gd name="connsiteX1" fmla="*/ 6350 w 2578868"/>
                  <a:gd name="connsiteY1" fmla="*/ 177800 h 714375"/>
                  <a:gd name="connsiteX2" fmla="*/ 9525 w 2578868"/>
                  <a:gd name="connsiteY2" fmla="*/ 266700 h 714375"/>
                  <a:gd name="connsiteX3" fmla="*/ 2460625 w 2578868"/>
                  <a:gd name="connsiteY3" fmla="*/ 273050 h 714375"/>
                  <a:gd name="connsiteX4" fmla="*/ 2457450 w 2578868"/>
                  <a:gd name="connsiteY4" fmla="*/ 587375 h 714375"/>
                  <a:gd name="connsiteX5" fmla="*/ 66675 w 2578868"/>
                  <a:gd name="connsiteY5" fmla="*/ 590550 h 714375"/>
                  <a:gd name="connsiteX6" fmla="*/ 88900 w 2578868"/>
                  <a:gd name="connsiteY6" fmla="*/ 593725 h 714375"/>
                  <a:gd name="connsiteX7" fmla="*/ 92075 w 2578868"/>
                  <a:gd name="connsiteY7" fmla="*/ 546100 h 714375"/>
                  <a:gd name="connsiteX8" fmla="*/ 0 w 2578868"/>
                  <a:gd name="connsiteY8" fmla="*/ 619125 h 714375"/>
                  <a:gd name="connsiteX9" fmla="*/ 6350 w 2578868"/>
                  <a:gd name="connsiteY9" fmla="*/ 714375 h 714375"/>
                  <a:gd name="connsiteX10" fmla="*/ 2565400 w 2578868"/>
                  <a:gd name="connsiteY10" fmla="*/ 714375 h 714375"/>
                  <a:gd name="connsiteX11" fmla="*/ 2578868 w 2578868"/>
                  <a:gd name="connsiteY11" fmla="*/ 202083 h 714375"/>
                  <a:gd name="connsiteX12" fmla="*/ 2295525 w 2578868"/>
                  <a:gd name="connsiteY12" fmla="*/ 0 h 714375"/>
                  <a:gd name="connsiteX13" fmla="*/ 225425 w 2578868"/>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8868"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6751" y="377766"/>
                      <a:pt x="2578868" y="202083"/>
                    </a:cubicBezTo>
                    <a:cubicBezTo>
                      <a:pt x="2493143" y="120591"/>
                      <a:pt x="2381250" y="65617"/>
                      <a:pt x="2295525" y="0"/>
                    </a:cubicBezTo>
                    <a:lnTo>
                      <a:pt x="225425" y="0"/>
                    </a:lnTo>
                    <a:close/>
                  </a:path>
                </a:pathLst>
              </a:cu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56" name="Rectangle 22">
                <a:extLst>
                  <a:ext uri="{FF2B5EF4-FFF2-40B4-BE49-F238E27FC236}">
                    <a16:creationId xmlns:a16="http://schemas.microsoft.com/office/drawing/2014/main" xmlns="" id="{42C56BDA-E2FE-4836-BFCA-6CADB1BF9691}"/>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52" name="Group 51">
              <a:extLst>
                <a:ext uri="{FF2B5EF4-FFF2-40B4-BE49-F238E27FC236}">
                  <a16:creationId xmlns:a16="http://schemas.microsoft.com/office/drawing/2014/main" xmlns="" id="{A806BAE6-2B82-4A65-A0B3-98FC9E9941D8}"/>
                </a:ext>
              </a:extLst>
            </p:cNvPr>
            <p:cNvGrpSpPr/>
            <p:nvPr/>
          </p:nvGrpSpPr>
          <p:grpSpPr>
            <a:xfrm>
              <a:off x="4117666" y="4061275"/>
              <a:ext cx="1832471" cy="391100"/>
              <a:chOff x="3644106" y="3130550"/>
              <a:chExt cx="2603340" cy="555625"/>
            </a:xfrm>
            <a:effectLst>
              <a:outerShdw blurRad="50800" dist="38100" dir="8100000" algn="tr" rotWithShape="0">
                <a:prstClr val="black">
                  <a:alpha val="40000"/>
                </a:prstClr>
              </a:outerShdw>
            </a:effectLst>
          </p:grpSpPr>
          <p:sp>
            <p:nvSpPr>
              <p:cNvPr id="53" name="Freeform 27">
                <a:extLst>
                  <a:ext uri="{FF2B5EF4-FFF2-40B4-BE49-F238E27FC236}">
                    <a16:creationId xmlns:a16="http://schemas.microsoft.com/office/drawing/2014/main" xmlns="" id="{EEBF2CB3-984E-427D-B525-F685ED293445}"/>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54" name="Freeform 28">
                <a:extLst>
                  <a:ext uri="{FF2B5EF4-FFF2-40B4-BE49-F238E27FC236}">
                    <a16:creationId xmlns:a16="http://schemas.microsoft.com/office/drawing/2014/main" xmlns="" id="{2BAA341A-C14F-416E-9AC9-8B9F73626165}"/>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sp>
        <p:nvSpPr>
          <p:cNvPr id="2" name="Rectangle 1"/>
          <p:cNvSpPr/>
          <p:nvPr/>
        </p:nvSpPr>
        <p:spPr>
          <a:xfrm>
            <a:off x="498849" y="2059318"/>
            <a:ext cx="3169318" cy="738664"/>
          </a:xfrm>
          <a:prstGeom prst="rect">
            <a:avLst/>
          </a:prstGeom>
        </p:spPr>
        <p:txBody>
          <a:bodyPr wrap="square">
            <a:spAutoFit/>
          </a:bodyPr>
          <a:lstStyle/>
          <a:p>
            <a:pPr algn="just"/>
            <a:r>
              <a:rPr lang="en-US" sz="1400" dirty="0"/>
              <a:t>The admin is in charge of maintaining important data such as the list subject, classes, department, and etc.</a:t>
            </a:r>
          </a:p>
        </p:txBody>
      </p:sp>
      <p:sp>
        <p:nvSpPr>
          <p:cNvPr id="6" name="Rectangle 5"/>
          <p:cNvSpPr/>
          <p:nvPr/>
        </p:nvSpPr>
        <p:spPr>
          <a:xfrm>
            <a:off x="7889120" y="2072080"/>
            <a:ext cx="3639246" cy="738664"/>
          </a:xfrm>
          <a:prstGeom prst="rect">
            <a:avLst/>
          </a:prstGeom>
        </p:spPr>
        <p:txBody>
          <a:bodyPr wrap="square">
            <a:spAutoFit/>
          </a:bodyPr>
          <a:lstStyle/>
          <a:p>
            <a:pPr algn="just"/>
            <a:r>
              <a:rPr lang="en-US" sz="1400" dirty="0"/>
              <a:t>Students can answer the teacher's given practice quiz and limited to the teacher's allotted duration for taking the quiz.</a:t>
            </a:r>
          </a:p>
        </p:txBody>
      </p:sp>
      <p:sp>
        <p:nvSpPr>
          <p:cNvPr id="30" name="Rectangle 29"/>
          <p:cNvSpPr/>
          <p:nvPr/>
        </p:nvSpPr>
        <p:spPr>
          <a:xfrm>
            <a:off x="9099173" y="5037218"/>
            <a:ext cx="2787937" cy="1384995"/>
          </a:xfrm>
          <a:prstGeom prst="rect">
            <a:avLst/>
          </a:prstGeom>
        </p:spPr>
        <p:txBody>
          <a:bodyPr wrap="square">
            <a:spAutoFit/>
          </a:bodyPr>
          <a:lstStyle/>
          <a:p>
            <a:pPr algn="just"/>
            <a:r>
              <a:rPr lang="en-US" sz="1400" dirty="0"/>
              <a:t>U</a:t>
            </a:r>
            <a:r>
              <a:rPr lang="en-US" sz="1400" dirty="0" smtClean="0"/>
              <a:t>sing </a:t>
            </a:r>
            <a:r>
              <a:rPr lang="en-US" sz="1400" dirty="0"/>
              <a:t>this system the faculties or teacher can provide soft copies of learning documents to the students and also he/she can create a </a:t>
            </a:r>
            <a:r>
              <a:rPr lang="en-US" sz="1400" b="1" dirty="0"/>
              <a:t> Practice Quiz and Assignment </a:t>
            </a:r>
            <a:r>
              <a:rPr lang="en-US" sz="1400" dirty="0"/>
              <a:t>for a class.</a:t>
            </a:r>
          </a:p>
        </p:txBody>
      </p:sp>
      <p:sp>
        <p:nvSpPr>
          <p:cNvPr id="63" name="TextBox 62"/>
          <p:cNvSpPr txBox="1"/>
          <p:nvPr/>
        </p:nvSpPr>
        <p:spPr>
          <a:xfrm>
            <a:off x="498850" y="4542578"/>
            <a:ext cx="3493696" cy="1200329"/>
          </a:xfrm>
          <a:prstGeom prst="rect">
            <a:avLst/>
          </a:prstGeom>
          <a:noFill/>
        </p:spPr>
        <p:txBody>
          <a:bodyPr wrap="square" rtlCol="0">
            <a:spAutoFit/>
          </a:bodyPr>
          <a:lstStyle/>
          <a:p>
            <a:r>
              <a:rPr lang="en-US" sz="2400" dirty="0" smtClean="0">
                <a:solidFill>
                  <a:srgbClr val="FF9900"/>
                </a:solidFill>
                <a:latin typeface="Arial Black" pitchFamily="34" charset="0"/>
              </a:rPr>
              <a:t>There are 3 types of Users in this system</a:t>
            </a:r>
            <a:r>
              <a:rPr lang="en-US" sz="2400" dirty="0">
                <a:latin typeface="Arial Black" pitchFamily="34" charset="0"/>
              </a:rPr>
              <a:t>.</a:t>
            </a:r>
          </a:p>
        </p:txBody>
      </p:sp>
    </p:spTree>
    <p:extLst>
      <p:ext uri="{BB962C8B-B14F-4D97-AF65-F5344CB8AC3E}">
        <p14:creationId xmlns:p14="http://schemas.microsoft.com/office/powerpoint/2010/main" val="12792249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aphic 14">
            <a:extLst>
              <a:ext uri="{FF2B5EF4-FFF2-40B4-BE49-F238E27FC236}">
                <a16:creationId xmlns:a16="http://schemas.microsoft.com/office/drawing/2014/main" xmlns="" id="{A48C5573-1486-42B0-8DF6-1B9A638D5217}"/>
              </a:ext>
            </a:extLst>
          </p:cNvPr>
          <p:cNvGrpSpPr/>
          <p:nvPr/>
        </p:nvGrpSpPr>
        <p:grpSpPr>
          <a:xfrm>
            <a:off x="2003620" y="4552122"/>
            <a:ext cx="2222555" cy="1748076"/>
            <a:chOff x="2444748" y="555045"/>
            <a:chExt cx="7282048" cy="5727454"/>
          </a:xfrm>
        </p:grpSpPr>
        <p:sp>
          <p:nvSpPr>
            <p:cNvPr id="25" name="Freeform: Shape 24">
              <a:extLst>
                <a:ext uri="{FF2B5EF4-FFF2-40B4-BE49-F238E27FC236}">
                  <a16:creationId xmlns:a16="http://schemas.microsoft.com/office/drawing/2014/main" xmlns="" id="{13441CEB-654D-4116-BBF0-AA44684D3877}"/>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xmlns="" id="{F753FA82-0C80-412C-9F6B-20E3CCA32843}"/>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xmlns="" id="{BE6CFF66-BA7E-4F70-A398-A81DE94CAA35}"/>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xmlns="" id="{09163EB2-D6A5-4468-A7F9-A3F9354F8104}"/>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xmlns="" id="{6A8EEEAF-BF8F-41B3-A3E1-7D66D36BF9DE}"/>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xmlns="" id="{4AD40D25-5C90-494F-AF12-DF2DE215AD90}"/>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xmlns="" id="{AADC02FE-5929-45CD-B1D7-FC2F68851D18}"/>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xmlns="" id="{37648BFF-973B-42DA-8E7C-1A8989288E46}"/>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Text Placeholder 1">
            <a:extLst>
              <a:ext uri="{FF2B5EF4-FFF2-40B4-BE49-F238E27FC236}">
                <a16:creationId xmlns:a16="http://schemas.microsoft.com/office/drawing/2014/main" xmlns="" id="{D735F7F3-C1B5-4B60-A00A-4EB618DDFB5A}"/>
              </a:ext>
            </a:extLst>
          </p:cNvPr>
          <p:cNvSpPr>
            <a:spLocks noGrp="1"/>
          </p:cNvSpPr>
          <p:nvPr>
            <p:ph type="body" sz="quarter" idx="10"/>
          </p:nvPr>
        </p:nvSpPr>
        <p:spPr>
          <a:xfrm>
            <a:off x="235542" y="618909"/>
            <a:ext cx="11573197" cy="724247"/>
          </a:xfrm>
        </p:spPr>
        <p:txBody>
          <a:bodyPr/>
          <a:lstStyle/>
          <a:p>
            <a:r>
              <a:rPr lang="en-US" sz="4000" b="1" dirty="0"/>
              <a:t>For the admin side of the system</a:t>
            </a:r>
          </a:p>
          <a:p>
            <a:endParaRPr lang="en-US" sz="4800" dirty="0"/>
          </a:p>
        </p:txBody>
      </p:sp>
      <p:grpSp>
        <p:nvGrpSpPr>
          <p:cNvPr id="3" name="Group 2">
            <a:extLst>
              <a:ext uri="{FF2B5EF4-FFF2-40B4-BE49-F238E27FC236}">
                <a16:creationId xmlns:a16="http://schemas.microsoft.com/office/drawing/2014/main" xmlns="" id="{453D8896-346B-49BC-8C02-32605928A5B5}"/>
              </a:ext>
            </a:extLst>
          </p:cNvPr>
          <p:cNvGrpSpPr/>
          <p:nvPr/>
        </p:nvGrpSpPr>
        <p:grpSpPr>
          <a:xfrm rot="1080000">
            <a:off x="435537" y="2291042"/>
            <a:ext cx="2302013" cy="2202965"/>
            <a:chOff x="5792718" y="3057304"/>
            <a:chExt cx="2302013" cy="2202965"/>
          </a:xfrm>
        </p:grpSpPr>
        <p:sp>
          <p:nvSpPr>
            <p:cNvPr id="4" name="Block Arc 3">
              <a:extLst>
                <a:ext uri="{FF2B5EF4-FFF2-40B4-BE49-F238E27FC236}">
                  <a16:creationId xmlns:a16="http://schemas.microsoft.com/office/drawing/2014/main" xmlns="" id="{EE01E939-2123-49BA-8CC1-8BB58D8EE056}"/>
                </a:ext>
              </a:extLst>
            </p:cNvPr>
            <p:cNvSpPr/>
            <p:nvPr/>
          </p:nvSpPr>
          <p:spPr>
            <a:xfrm>
              <a:off x="5792718" y="3057304"/>
              <a:ext cx="2202966" cy="2202965"/>
            </a:xfrm>
            <a:prstGeom prst="blockArc">
              <a:avLst>
                <a:gd name="adj1" fmla="val 21590014"/>
                <a:gd name="adj2" fmla="val 16405680"/>
                <a:gd name="adj3" fmla="val 1018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3200">
                <a:solidFill>
                  <a:schemeClr val="tx1"/>
                </a:solidFill>
              </a:endParaRPr>
            </a:p>
          </p:txBody>
        </p:sp>
        <p:sp>
          <p:nvSpPr>
            <p:cNvPr id="5" name="Isosceles Triangle 4">
              <a:extLst>
                <a:ext uri="{FF2B5EF4-FFF2-40B4-BE49-F238E27FC236}">
                  <a16:creationId xmlns:a16="http://schemas.microsoft.com/office/drawing/2014/main" xmlns="" id="{461EA2AB-02AE-4A20-9FFC-1AF01EB727A6}"/>
                </a:ext>
              </a:extLst>
            </p:cNvPr>
            <p:cNvSpPr/>
            <p:nvPr/>
          </p:nvSpPr>
          <p:spPr>
            <a:xfrm>
              <a:off x="7644895" y="3794601"/>
              <a:ext cx="449836" cy="38779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3200"/>
            </a:p>
          </p:txBody>
        </p:sp>
      </p:grpSp>
      <p:grpSp>
        <p:nvGrpSpPr>
          <p:cNvPr id="6" name="Group 5">
            <a:extLst>
              <a:ext uri="{FF2B5EF4-FFF2-40B4-BE49-F238E27FC236}">
                <a16:creationId xmlns:a16="http://schemas.microsoft.com/office/drawing/2014/main" xmlns="" id="{1724C10A-C043-41FC-92F0-AC1E3A5D8B04}"/>
              </a:ext>
            </a:extLst>
          </p:cNvPr>
          <p:cNvGrpSpPr/>
          <p:nvPr/>
        </p:nvGrpSpPr>
        <p:grpSpPr>
          <a:xfrm rot="326729">
            <a:off x="2007754" y="1560505"/>
            <a:ext cx="2202966" cy="2202965"/>
            <a:chOff x="7263416" y="1957282"/>
            <a:chExt cx="2202966" cy="2202965"/>
          </a:xfrm>
        </p:grpSpPr>
        <p:sp>
          <p:nvSpPr>
            <p:cNvPr id="7" name="Block Arc 6">
              <a:extLst>
                <a:ext uri="{FF2B5EF4-FFF2-40B4-BE49-F238E27FC236}">
                  <a16:creationId xmlns:a16="http://schemas.microsoft.com/office/drawing/2014/main" xmlns="" id="{06B59339-6106-4087-920F-A264F7A30059}"/>
                </a:ext>
              </a:extLst>
            </p:cNvPr>
            <p:cNvSpPr/>
            <p:nvPr/>
          </p:nvSpPr>
          <p:spPr>
            <a:xfrm rot="5400000">
              <a:off x="7263416" y="1957282"/>
              <a:ext cx="2202965" cy="2202966"/>
            </a:xfrm>
            <a:prstGeom prst="blockArc">
              <a:avLst>
                <a:gd name="adj1" fmla="val 2869218"/>
                <a:gd name="adj2" fmla="val 17062686"/>
                <a:gd name="adj3" fmla="val 1208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3200">
                <a:solidFill>
                  <a:schemeClr val="tx1"/>
                </a:solidFill>
              </a:endParaRPr>
            </a:p>
          </p:txBody>
        </p:sp>
        <p:sp>
          <p:nvSpPr>
            <p:cNvPr id="8" name="Isosceles Triangle 7">
              <a:extLst>
                <a:ext uri="{FF2B5EF4-FFF2-40B4-BE49-F238E27FC236}">
                  <a16:creationId xmlns:a16="http://schemas.microsoft.com/office/drawing/2014/main" xmlns="" id="{11D7BB18-5561-483E-959C-52C77FDCB276}"/>
                </a:ext>
              </a:extLst>
            </p:cNvPr>
            <p:cNvSpPr/>
            <p:nvPr/>
          </p:nvSpPr>
          <p:spPr>
            <a:xfrm rot="12353748">
              <a:off x="9011050" y="3247822"/>
              <a:ext cx="449836" cy="38779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3200"/>
            </a:p>
          </p:txBody>
        </p:sp>
      </p:grpSp>
      <p:grpSp>
        <p:nvGrpSpPr>
          <p:cNvPr id="38" name="Group 37">
            <a:extLst>
              <a:ext uri="{FF2B5EF4-FFF2-40B4-BE49-F238E27FC236}">
                <a16:creationId xmlns:a16="http://schemas.microsoft.com/office/drawing/2014/main" xmlns="" id="{53ED8BB1-AB78-4812-884E-C1F558E76BF4}"/>
              </a:ext>
            </a:extLst>
          </p:cNvPr>
          <p:cNvGrpSpPr/>
          <p:nvPr/>
        </p:nvGrpSpPr>
        <p:grpSpPr>
          <a:xfrm>
            <a:off x="3893407" y="2388520"/>
            <a:ext cx="2203112" cy="2214087"/>
            <a:chOff x="9170425" y="2386609"/>
            <a:chExt cx="2203112" cy="2214087"/>
          </a:xfrm>
        </p:grpSpPr>
        <p:sp>
          <p:nvSpPr>
            <p:cNvPr id="37" name="Freeform: Shape 36">
              <a:extLst>
                <a:ext uri="{FF2B5EF4-FFF2-40B4-BE49-F238E27FC236}">
                  <a16:creationId xmlns:a16="http://schemas.microsoft.com/office/drawing/2014/main" xmlns="" id="{FB1AF8A3-BDB0-4AE3-B25F-0E6EA2AE3EF4}"/>
                </a:ext>
              </a:extLst>
            </p:cNvPr>
            <p:cNvSpPr/>
            <p:nvPr/>
          </p:nvSpPr>
          <p:spPr>
            <a:xfrm rot="4740000" flipH="1" flipV="1">
              <a:off x="9170493" y="2397652"/>
              <a:ext cx="2202976" cy="2203112"/>
            </a:xfrm>
            <a:custGeom>
              <a:avLst/>
              <a:gdLst>
                <a:gd name="connsiteX0" fmla="*/ 2192927 w 2202976"/>
                <a:gd name="connsiteY0" fmla="*/ 1250461 h 2203112"/>
                <a:gd name="connsiteX1" fmla="*/ 1431898 w 2202976"/>
                <a:gd name="connsiteY1" fmla="*/ 2152295 h 2203112"/>
                <a:gd name="connsiteX2" fmla="*/ 179665 w 2202976"/>
                <a:gd name="connsiteY2" fmla="*/ 1704449 h 2203112"/>
                <a:gd name="connsiteX3" fmla="*/ 271234 w 2202976"/>
                <a:gd name="connsiteY3" fmla="*/ 377698 h 2203112"/>
                <a:gd name="connsiteX4" fmla="*/ 1227211 w 2202976"/>
                <a:gd name="connsiteY4" fmla="*/ 7161 h 2203112"/>
                <a:gd name="connsiteX5" fmla="*/ 1391405 w 2202976"/>
                <a:gd name="connsiteY5" fmla="*/ 39708 h 2203112"/>
                <a:gd name="connsiteX6" fmla="*/ 1462907 w 2202976"/>
                <a:gd name="connsiteY6" fmla="*/ 336250 h 2203112"/>
                <a:gd name="connsiteX7" fmla="*/ 1332781 w 2202976"/>
                <a:gd name="connsiteY7" fmla="*/ 287272 h 2203112"/>
                <a:gd name="connsiteX8" fmla="*/ 463488 w 2202976"/>
                <a:gd name="connsiteY8" fmla="*/ 545310 h 2203112"/>
                <a:gd name="connsiteX9" fmla="*/ 393123 w 2202976"/>
                <a:gd name="connsiteY9" fmla="*/ 1564838 h 2203112"/>
                <a:gd name="connsiteX10" fmla="*/ 1355388 w 2202976"/>
                <a:gd name="connsiteY10" fmla="*/ 1908981 h 2203112"/>
                <a:gd name="connsiteX11" fmla="*/ 1947528 w 2202976"/>
                <a:gd name="connsiteY11" fmla="*/ 1076059 h 2203112"/>
                <a:gd name="connsiteX12" fmla="*/ 2202473 w 2202976"/>
                <a:gd name="connsiteY12" fmla="*/ 1068383 h 2203112"/>
                <a:gd name="connsiteX13" fmla="*/ 2192927 w 2202976"/>
                <a:gd name="connsiteY13" fmla="*/ 1250461 h 2203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2976" h="2203112">
                  <a:moveTo>
                    <a:pt x="2192927" y="1250461"/>
                  </a:moveTo>
                  <a:cubicBezTo>
                    <a:pt x="2136182" y="1667582"/>
                    <a:pt x="1843675" y="2022814"/>
                    <a:pt x="1431898" y="2152295"/>
                  </a:cubicBezTo>
                  <a:cubicBezTo>
                    <a:pt x="961295" y="2300275"/>
                    <a:pt x="449692" y="2117306"/>
                    <a:pt x="179665" y="1704449"/>
                  </a:cubicBezTo>
                  <a:cubicBezTo>
                    <a:pt x="-90361" y="1291592"/>
                    <a:pt x="-52950" y="749544"/>
                    <a:pt x="271234" y="377698"/>
                  </a:cubicBezTo>
                  <a:cubicBezTo>
                    <a:pt x="514372" y="98813"/>
                    <a:pt x="874344" y="-33316"/>
                    <a:pt x="1227211" y="7161"/>
                  </a:cubicBezTo>
                  <a:lnTo>
                    <a:pt x="1391405" y="39708"/>
                  </a:lnTo>
                  <a:lnTo>
                    <a:pt x="1462907" y="336250"/>
                  </a:lnTo>
                  <a:lnTo>
                    <a:pt x="1332781" y="287272"/>
                  </a:lnTo>
                  <a:cubicBezTo>
                    <a:pt x="1021642" y="198757"/>
                    <a:pt x="681464" y="295287"/>
                    <a:pt x="463488" y="545310"/>
                  </a:cubicBezTo>
                  <a:cubicBezTo>
                    <a:pt x="214372" y="831051"/>
                    <a:pt x="185624" y="1247583"/>
                    <a:pt x="393123" y="1564838"/>
                  </a:cubicBezTo>
                  <a:cubicBezTo>
                    <a:pt x="600622" y="1882094"/>
                    <a:pt x="993759" y="2022695"/>
                    <a:pt x="1355388" y="1908981"/>
                  </a:cubicBezTo>
                  <a:cubicBezTo>
                    <a:pt x="1717017" y="1795267"/>
                    <a:pt x="1958938" y="1454974"/>
                    <a:pt x="1947528" y="1076059"/>
                  </a:cubicBezTo>
                  <a:lnTo>
                    <a:pt x="2202473" y="1068383"/>
                  </a:lnTo>
                  <a:cubicBezTo>
                    <a:pt x="2204329" y="1130021"/>
                    <a:pt x="2201034" y="1190872"/>
                    <a:pt x="2192927" y="125046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3200">
                <a:solidFill>
                  <a:schemeClr val="tx1"/>
                </a:solidFill>
              </a:endParaRPr>
            </a:p>
          </p:txBody>
        </p:sp>
        <p:sp>
          <p:nvSpPr>
            <p:cNvPr id="11" name="Isosceles Triangle 10">
              <a:extLst>
                <a:ext uri="{FF2B5EF4-FFF2-40B4-BE49-F238E27FC236}">
                  <a16:creationId xmlns:a16="http://schemas.microsoft.com/office/drawing/2014/main" xmlns="" id="{7734918F-3AB2-4A30-BCBB-02A41D8EF8B3}"/>
                </a:ext>
              </a:extLst>
            </p:cNvPr>
            <p:cNvSpPr/>
            <p:nvPr/>
          </p:nvSpPr>
          <p:spPr>
            <a:xfrm rot="15540000">
              <a:off x="9676972" y="2417632"/>
              <a:ext cx="449836" cy="38779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3200"/>
            </a:p>
          </p:txBody>
        </p:sp>
      </p:grpSp>
      <p:sp>
        <p:nvSpPr>
          <p:cNvPr id="33" name="Rounded Rectangle 7">
            <a:extLst>
              <a:ext uri="{FF2B5EF4-FFF2-40B4-BE49-F238E27FC236}">
                <a16:creationId xmlns:a16="http://schemas.microsoft.com/office/drawing/2014/main" xmlns="" id="{4F795A0B-F31B-4F3B-AC97-4A700ED8EB10}"/>
              </a:ext>
            </a:extLst>
          </p:cNvPr>
          <p:cNvSpPr/>
          <p:nvPr/>
        </p:nvSpPr>
        <p:spPr>
          <a:xfrm>
            <a:off x="2877269" y="2308903"/>
            <a:ext cx="533351" cy="460277"/>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4" name="Oval 21">
            <a:extLst>
              <a:ext uri="{FF2B5EF4-FFF2-40B4-BE49-F238E27FC236}">
                <a16:creationId xmlns:a16="http://schemas.microsoft.com/office/drawing/2014/main" xmlns="" id="{3FB55C50-C257-4B63-9A4F-AB4D0BC545D8}"/>
              </a:ext>
            </a:extLst>
          </p:cNvPr>
          <p:cNvSpPr>
            <a:spLocks noChangeAspect="1"/>
          </p:cNvSpPr>
          <p:nvPr/>
        </p:nvSpPr>
        <p:spPr>
          <a:xfrm>
            <a:off x="4732973" y="3236941"/>
            <a:ext cx="523979" cy="52835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5" name="Rectangle 9">
            <a:extLst>
              <a:ext uri="{FF2B5EF4-FFF2-40B4-BE49-F238E27FC236}">
                <a16:creationId xmlns:a16="http://schemas.microsoft.com/office/drawing/2014/main" xmlns="" id="{7B49D94C-54BC-4194-A019-CE5E29E1EC82}"/>
              </a:ext>
            </a:extLst>
          </p:cNvPr>
          <p:cNvSpPr/>
          <p:nvPr/>
        </p:nvSpPr>
        <p:spPr>
          <a:xfrm>
            <a:off x="1270816" y="3139724"/>
            <a:ext cx="507421" cy="47499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0" name="TextBox 49">
            <a:extLst>
              <a:ext uri="{FF2B5EF4-FFF2-40B4-BE49-F238E27FC236}">
                <a16:creationId xmlns:a16="http://schemas.microsoft.com/office/drawing/2014/main" xmlns="" id="{C65205A0-3EF1-477B-B543-E43C3B14BDD4}"/>
              </a:ext>
            </a:extLst>
          </p:cNvPr>
          <p:cNvSpPr txBox="1"/>
          <p:nvPr/>
        </p:nvSpPr>
        <p:spPr>
          <a:xfrm>
            <a:off x="6583178" y="1751159"/>
            <a:ext cx="5225561" cy="523220"/>
          </a:xfrm>
          <a:prstGeom prst="rect">
            <a:avLst/>
          </a:prstGeom>
          <a:noFill/>
        </p:spPr>
        <p:txBody>
          <a:bodyPr wrap="square" rtlCol="0">
            <a:spAutoFit/>
          </a:bodyPr>
          <a:lstStyle/>
          <a:p>
            <a:pPr algn="just"/>
            <a:r>
              <a:rPr lang="en-US" altLang="ko-KR" sz="1400" dirty="0" smtClean="0">
                <a:solidFill>
                  <a:schemeClr val="tx1">
                    <a:lumMod val="75000"/>
                    <a:lumOff val="25000"/>
                  </a:schemeClr>
                </a:solidFill>
                <a:latin typeface="+mj-lt"/>
                <a:cs typeface="Arial" pitchFamily="34" charset="0"/>
              </a:rPr>
              <a:t>In this section admin can perform four basic operation CRUD which stands for Create, Read , Update and Delete</a:t>
            </a:r>
            <a:endParaRPr lang="ko-KR" altLang="en-US" sz="1400" dirty="0">
              <a:solidFill>
                <a:schemeClr val="tx1">
                  <a:lumMod val="75000"/>
                  <a:lumOff val="25000"/>
                </a:schemeClr>
              </a:solidFill>
              <a:latin typeface="+mj-lt"/>
              <a:cs typeface="Arial" pitchFamily="34" charset="0"/>
            </a:endParaRPr>
          </a:p>
        </p:txBody>
      </p:sp>
      <p:sp>
        <p:nvSpPr>
          <p:cNvPr id="51" name="Oval 21">
            <a:extLst>
              <a:ext uri="{FF2B5EF4-FFF2-40B4-BE49-F238E27FC236}">
                <a16:creationId xmlns:a16="http://schemas.microsoft.com/office/drawing/2014/main" xmlns="" id="{53A6530A-4643-4AA8-A338-A4DDD80D7A25}"/>
              </a:ext>
            </a:extLst>
          </p:cNvPr>
          <p:cNvSpPr>
            <a:spLocks noChangeAspect="1"/>
          </p:cNvSpPr>
          <p:nvPr/>
        </p:nvSpPr>
        <p:spPr>
          <a:xfrm rot="20700000">
            <a:off x="8554591" y="2668708"/>
            <a:ext cx="655915" cy="532802"/>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55" name="TextBox 54">
            <a:extLst>
              <a:ext uri="{FF2B5EF4-FFF2-40B4-BE49-F238E27FC236}">
                <a16:creationId xmlns:a16="http://schemas.microsoft.com/office/drawing/2014/main" xmlns="" id="{95DD109C-D455-4EC9-BEAB-C5F8985C6CCF}"/>
              </a:ext>
            </a:extLst>
          </p:cNvPr>
          <p:cNvSpPr txBox="1"/>
          <p:nvPr/>
        </p:nvSpPr>
        <p:spPr>
          <a:xfrm>
            <a:off x="6202050" y="3673056"/>
            <a:ext cx="2680499" cy="276999"/>
          </a:xfrm>
          <a:prstGeom prst="rect">
            <a:avLst/>
          </a:prstGeom>
          <a:noFill/>
        </p:spPr>
        <p:txBody>
          <a:bodyPr wrap="square" rtlCol="0">
            <a:spAutoFit/>
          </a:bodyPr>
          <a:lstStyle/>
          <a:p>
            <a:pPr algn="ctr"/>
            <a:r>
              <a:rPr lang="en-US" altLang="ko-KR" sz="1200" dirty="0" smtClean="0">
                <a:solidFill>
                  <a:schemeClr val="tx1">
                    <a:lumMod val="75000"/>
                    <a:lumOff val="25000"/>
                  </a:schemeClr>
                </a:solidFill>
                <a:cs typeface="Arial" pitchFamily="34" charset="0"/>
              </a:rPr>
              <a:t>. </a:t>
            </a:r>
            <a:endParaRPr lang="en-US" altLang="ko-KR" sz="1200" dirty="0">
              <a:cs typeface="Arial" pitchFamily="34" charset="0"/>
            </a:endParaRPr>
          </a:p>
        </p:txBody>
      </p:sp>
      <p:sp>
        <p:nvSpPr>
          <p:cNvPr id="61" name="TextBox 60">
            <a:extLst>
              <a:ext uri="{FF2B5EF4-FFF2-40B4-BE49-F238E27FC236}">
                <a16:creationId xmlns:a16="http://schemas.microsoft.com/office/drawing/2014/main" xmlns="" id="{B31AD6C6-2834-4F19-91AA-68D903CC7754}"/>
              </a:ext>
            </a:extLst>
          </p:cNvPr>
          <p:cNvSpPr txBox="1"/>
          <p:nvPr/>
        </p:nvSpPr>
        <p:spPr>
          <a:xfrm>
            <a:off x="6202050" y="5633997"/>
            <a:ext cx="2680499" cy="276999"/>
          </a:xfrm>
          <a:prstGeom prst="rect">
            <a:avLst/>
          </a:prstGeom>
          <a:noFill/>
        </p:spPr>
        <p:txBody>
          <a:bodyPr wrap="square" rtlCol="0">
            <a:spAutoFit/>
          </a:bodyPr>
          <a:lstStyle/>
          <a:p>
            <a:pPr algn="ctr"/>
            <a:r>
              <a:rPr lang="en-US" altLang="ko-KR" sz="1200" dirty="0" smtClean="0">
                <a:solidFill>
                  <a:schemeClr val="tx1">
                    <a:lumMod val="75000"/>
                    <a:lumOff val="25000"/>
                  </a:schemeClr>
                </a:solidFill>
                <a:cs typeface="Arial" pitchFamily="34" charset="0"/>
              </a:rPr>
              <a:t>. </a:t>
            </a:r>
            <a:endParaRPr lang="en-US" altLang="ko-KR" sz="1200" dirty="0">
              <a:cs typeface="Arial" pitchFamily="34" charset="0"/>
            </a:endParaRPr>
          </a:p>
        </p:txBody>
      </p:sp>
      <p:sp>
        <p:nvSpPr>
          <p:cNvPr id="10" name="TextBox 9"/>
          <p:cNvSpPr txBox="1"/>
          <p:nvPr/>
        </p:nvSpPr>
        <p:spPr>
          <a:xfrm>
            <a:off x="6583178" y="3714279"/>
            <a:ext cx="6146799" cy="1569660"/>
          </a:xfrm>
          <a:prstGeom prst="rect">
            <a:avLst/>
          </a:prstGeom>
          <a:noFill/>
        </p:spPr>
        <p:txBody>
          <a:bodyPr wrap="square" rtlCol="0">
            <a:spAutoFit/>
          </a:bodyPr>
          <a:lstStyle/>
          <a:p>
            <a:pPr marL="285750" indent="-285750">
              <a:buFont typeface="Arial" pitchFamily="34" charset="0"/>
              <a:buChar char="•"/>
            </a:pPr>
            <a:r>
              <a:rPr lang="en-US" sz="1600" b="1" dirty="0"/>
              <a:t>Add,  edit,  delete student information</a:t>
            </a:r>
            <a:endParaRPr lang="en-US" sz="1600" dirty="0"/>
          </a:p>
          <a:p>
            <a:pPr marL="285750" indent="-285750">
              <a:buFont typeface="Arial" pitchFamily="34" charset="0"/>
              <a:buChar char="•"/>
            </a:pPr>
            <a:r>
              <a:rPr lang="en-US" sz="1600" b="1" dirty="0"/>
              <a:t>Add, edit, delete teacher information </a:t>
            </a:r>
            <a:endParaRPr lang="en-US" sz="1600" dirty="0"/>
          </a:p>
          <a:p>
            <a:pPr marL="285750" indent="-285750">
              <a:buFont typeface="Arial" pitchFamily="34" charset="0"/>
              <a:buChar char="•"/>
            </a:pPr>
            <a:r>
              <a:rPr lang="en-US" sz="1600" b="1" dirty="0"/>
              <a:t>Add an entry like the subject, class, school calendar</a:t>
            </a:r>
            <a:endParaRPr lang="en-US" sz="1600" dirty="0"/>
          </a:p>
          <a:p>
            <a:pPr marL="285750" indent="-285750">
              <a:buFont typeface="Arial" pitchFamily="34" charset="0"/>
              <a:buChar char="•"/>
            </a:pPr>
            <a:r>
              <a:rPr lang="en-US" sz="1600" b="1" dirty="0"/>
              <a:t>View log-in trail of every user</a:t>
            </a:r>
            <a:endParaRPr lang="en-US" sz="1600" dirty="0"/>
          </a:p>
          <a:p>
            <a:pPr marL="285750" indent="-285750">
              <a:buFont typeface="Arial" pitchFamily="34" charset="0"/>
              <a:buChar char="•"/>
            </a:pPr>
            <a:r>
              <a:rPr lang="en-US" sz="1600" b="1" dirty="0"/>
              <a:t>View logs of every user activity</a:t>
            </a:r>
            <a:endParaRPr lang="en-US" sz="1600" dirty="0"/>
          </a:p>
          <a:p>
            <a:pPr marL="285750" indent="-285750">
              <a:buFont typeface="Arial" pitchFamily="34" charset="0"/>
              <a:buChar char="•"/>
            </a:pPr>
            <a:endParaRPr lang="en-US" sz="1600" dirty="0"/>
          </a:p>
        </p:txBody>
      </p:sp>
    </p:spTree>
    <p:extLst>
      <p:ext uri="{BB962C8B-B14F-4D97-AF65-F5344CB8AC3E}">
        <p14:creationId xmlns:p14="http://schemas.microsoft.com/office/powerpoint/2010/main" val="42012780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Oval 82">
            <a:extLst>
              <a:ext uri="{FF2B5EF4-FFF2-40B4-BE49-F238E27FC236}">
                <a16:creationId xmlns:a16="http://schemas.microsoft.com/office/drawing/2014/main" xmlns="" id="{ADE5F145-AC16-4982-B578-B0D5EF8EDB25}"/>
              </a:ext>
            </a:extLst>
          </p:cNvPr>
          <p:cNvSpPr/>
          <p:nvPr/>
        </p:nvSpPr>
        <p:spPr>
          <a:xfrm>
            <a:off x="7687900" y="6098062"/>
            <a:ext cx="4150502" cy="420429"/>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 name="Text Placeholder 1">
            <a:extLst>
              <a:ext uri="{FF2B5EF4-FFF2-40B4-BE49-F238E27FC236}">
                <a16:creationId xmlns:a16="http://schemas.microsoft.com/office/drawing/2014/main" xmlns="" id="{D735F7F3-C1B5-4B60-A00A-4EB618DDFB5A}"/>
              </a:ext>
            </a:extLst>
          </p:cNvPr>
          <p:cNvSpPr>
            <a:spLocks noGrp="1"/>
          </p:cNvSpPr>
          <p:nvPr>
            <p:ph type="body" sz="quarter" idx="10"/>
          </p:nvPr>
        </p:nvSpPr>
        <p:spPr>
          <a:xfrm>
            <a:off x="-493015" y="622300"/>
            <a:ext cx="9369026" cy="861619"/>
          </a:xfrm>
        </p:spPr>
        <p:txBody>
          <a:bodyPr/>
          <a:lstStyle/>
          <a:p>
            <a:r>
              <a:rPr lang="en-US" sz="3600" b="1" dirty="0"/>
              <a:t>For the Teacher User of the System</a:t>
            </a:r>
          </a:p>
          <a:p>
            <a:endParaRPr lang="en-US" sz="3600" dirty="0"/>
          </a:p>
        </p:txBody>
      </p:sp>
      <p:grpSp>
        <p:nvGrpSpPr>
          <p:cNvPr id="9" name="Group 8">
            <a:extLst>
              <a:ext uri="{FF2B5EF4-FFF2-40B4-BE49-F238E27FC236}">
                <a16:creationId xmlns:a16="http://schemas.microsoft.com/office/drawing/2014/main" xmlns="" id="{90AFAD27-20F1-4374-A986-8C0591B792D6}"/>
              </a:ext>
            </a:extLst>
          </p:cNvPr>
          <p:cNvGrpSpPr/>
          <p:nvPr/>
        </p:nvGrpSpPr>
        <p:grpSpPr>
          <a:xfrm>
            <a:off x="4792601" y="3211661"/>
            <a:ext cx="224764" cy="229581"/>
            <a:chOff x="2600940" y="1364722"/>
            <a:chExt cx="3925967" cy="4010110"/>
          </a:xfrm>
          <a:solidFill>
            <a:schemeClr val="tx1">
              <a:lumMod val="75000"/>
              <a:lumOff val="25000"/>
            </a:schemeClr>
          </a:solidFill>
        </p:grpSpPr>
        <p:sp>
          <p:nvSpPr>
            <p:cNvPr id="53" name="Donut 1">
              <a:extLst>
                <a:ext uri="{FF2B5EF4-FFF2-40B4-BE49-F238E27FC236}">
                  <a16:creationId xmlns:a16="http://schemas.microsoft.com/office/drawing/2014/main" xmlns="" id="{2AC4BAA6-CFAD-4DC1-9D8F-6FF2E7BA9FC1}"/>
                </a:ext>
              </a:extLst>
            </p:cNvPr>
            <p:cNvSpPr/>
            <p:nvPr/>
          </p:nvSpPr>
          <p:spPr>
            <a:xfrm>
              <a:off x="2600940" y="1468514"/>
              <a:ext cx="1778702" cy="3906318"/>
            </a:xfrm>
            <a:custGeom>
              <a:avLst/>
              <a:gdLst/>
              <a:ahLst/>
              <a:cxnLst/>
              <a:rect l="l" t="t" r="r" b="b"/>
              <a:pathLst>
                <a:path w="1778702" h="3906318">
                  <a:moveTo>
                    <a:pt x="864588" y="1587925"/>
                  </a:moveTo>
                  <a:lnTo>
                    <a:pt x="724641" y="2110216"/>
                  </a:lnTo>
                  <a:lnTo>
                    <a:pt x="826949" y="2110216"/>
                  </a:lnTo>
                  <a:lnTo>
                    <a:pt x="826949" y="1984216"/>
                  </a:lnTo>
                  <a:cubicBezTo>
                    <a:pt x="826949" y="1944451"/>
                    <a:pt x="859184" y="1912216"/>
                    <a:pt x="898949" y="1912216"/>
                  </a:cubicBezTo>
                  <a:cubicBezTo>
                    <a:pt x="938714" y="1912216"/>
                    <a:pt x="970949" y="1944451"/>
                    <a:pt x="970949" y="1984216"/>
                  </a:cubicBezTo>
                  <a:lnTo>
                    <a:pt x="970949" y="2110216"/>
                  </a:lnTo>
                  <a:lnTo>
                    <a:pt x="1049559" y="2110216"/>
                  </a:lnTo>
                  <a:lnTo>
                    <a:pt x="910861" y="1592590"/>
                  </a:lnTo>
                  <a:close/>
                  <a:moveTo>
                    <a:pt x="923096" y="1336867"/>
                  </a:moveTo>
                  <a:lnTo>
                    <a:pt x="892009" y="1336868"/>
                  </a:lnTo>
                  <a:cubicBezTo>
                    <a:pt x="880711" y="1336867"/>
                    <a:pt x="871552" y="1346027"/>
                    <a:pt x="871552" y="1357325"/>
                  </a:cubicBezTo>
                  <a:lnTo>
                    <a:pt x="871552" y="1496411"/>
                  </a:lnTo>
                  <a:cubicBezTo>
                    <a:pt x="871552" y="1507709"/>
                    <a:pt x="880712" y="1516868"/>
                    <a:pt x="892009" y="1516868"/>
                  </a:cubicBezTo>
                  <a:lnTo>
                    <a:pt x="923096" y="1516868"/>
                  </a:lnTo>
                  <a:cubicBezTo>
                    <a:pt x="934394" y="1516868"/>
                    <a:pt x="943552" y="1507709"/>
                    <a:pt x="943552" y="1496411"/>
                  </a:cubicBezTo>
                  <a:lnTo>
                    <a:pt x="943552" y="1357325"/>
                  </a:lnTo>
                  <a:cubicBezTo>
                    <a:pt x="943552" y="1346027"/>
                    <a:pt x="934393" y="1336867"/>
                    <a:pt x="923096" y="1336867"/>
                  </a:cubicBezTo>
                  <a:close/>
                  <a:moveTo>
                    <a:pt x="1192157" y="1264156"/>
                  </a:moveTo>
                  <a:lnTo>
                    <a:pt x="1162946" y="1274788"/>
                  </a:lnTo>
                  <a:cubicBezTo>
                    <a:pt x="1152330" y="1278652"/>
                    <a:pt x="1146855" y="1290392"/>
                    <a:pt x="1150719" y="1301008"/>
                  </a:cubicBezTo>
                  <a:lnTo>
                    <a:pt x="1198289" y="1431707"/>
                  </a:lnTo>
                  <a:cubicBezTo>
                    <a:pt x="1202153" y="1442323"/>
                    <a:pt x="1213893" y="1447797"/>
                    <a:pt x="1224510" y="1443934"/>
                  </a:cubicBezTo>
                  <a:lnTo>
                    <a:pt x="1253721" y="1433301"/>
                  </a:lnTo>
                  <a:cubicBezTo>
                    <a:pt x="1264337" y="1429437"/>
                    <a:pt x="1269812" y="1417697"/>
                    <a:pt x="1265947" y="1407081"/>
                  </a:cubicBezTo>
                  <a:lnTo>
                    <a:pt x="1218377" y="1276382"/>
                  </a:lnTo>
                  <a:cubicBezTo>
                    <a:pt x="1214513" y="1265766"/>
                    <a:pt x="1202774" y="1260292"/>
                    <a:pt x="1192157" y="1264156"/>
                  </a:cubicBezTo>
                  <a:close/>
                  <a:moveTo>
                    <a:pt x="672939" y="1256024"/>
                  </a:moveTo>
                  <a:cubicBezTo>
                    <a:pt x="662323" y="1252159"/>
                    <a:pt x="650584" y="1257634"/>
                    <a:pt x="646720" y="1268250"/>
                  </a:cubicBezTo>
                  <a:lnTo>
                    <a:pt x="599149" y="1398948"/>
                  </a:lnTo>
                  <a:cubicBezTo>
                    <a:pt x="595285" y="1409565"/>
                    <a:pt x="600759" y="1421304"/>
                    <a:pt x="611376" y="1425168"/>
                  </a:cubicBezTo>
                  <a:lnTo>
                    <a:pt x="640587" y="1435800"/>
                  </a:lnTo>
                  <a:cubicBezTo>
                    <a:pt x="651204" y="1439665"/>
                    <a:pt x="662943" y="1434190"/>
                    <a:pt x="666808" y="1423574"/>
                  </a:cubicBezTo>
                  <a:lnTo>
                    <a:pt x="714378" y="1292875"/>
                  </a:lnTo>
                  <a:cubicBezTo>
                    <a:pt x="718241" y="1282259"/>
                    <a:pt x="712767" y="1270520"/>
                    <a:pt x="702151" y="1266655"/>
                  </a:cubicBezTo>
                  <a:close/>
                  <a:moveTo>
                    <a:pt x="532625" y="1107329"/>
                  </a:moveTo>
                  <a:cubicBezTo>
                    <a:pt x="527568" y="1105974"/>
                    <a:pt x="521995" y="1106548"/>
                    <a:pt x="517102" y="1109372"/>
                  </a:cubicBezTo>
                  <a:lnTo>
                    <a:pt x="396650" y="1178915"/>
                  </a:lnTo>
                  <a:cubicBezTo>
                    <a:pt x="386866" y="1184564"/>
                    <a:pt x="383514" y="1197076"/>
                    <a:pt x="389163" y="1206860"/>
                  </a:cubicBezTo>
                  <a:lnTo>
                    <a:pt x="404706" y="1233781"/>
                  </a:lnTo>
                  <a:cubicBezTo>
                    <a:pt x="410355" y="1243566"/>
                    <a:pt x="422866" y="1246918"/>
                    <a:pt x="432650" y="1241269"/>
                  </a:cubicBezTo>
                  <a:lnTo>
                    <a:pt x="553102" y="1171726"/>
                  </a:lnTo>
                  <a:cubicBezTo>
                    <a:pt x="562887" y="1166077"/>
                    <a:pt x="566239" y="1153566"/>
                    <a:pt x="560590" y="1143781"/>
                  </a:cubicBezTo>
                  <a:lnTo>
                    <a:pt x="545047" y="1116860"/>
                  </a:lnTo>
                  <a:cubicBezTo>
                    <a:pt x="542223" y="1111968"/>
                    <a:pt x="537682" y="1108684"/>
                    <a:pt x="532625" y="1107329"/>
                  </a:cubicBezTo>
                  <a:close/>
                  <a:moveTo>
                    <a:pt x="1298883" y="1104409"/>
                  </a:moveTo>
                  <a:cubicBezTo>
                    <a:pt x="1293826" y="1105764"/>
                    <a:pt x="1289286" y="1109048"/>
                    <a:pt x="1286462" y="1113940"/>
                  </a:cubicBezTo>
                  <a:lnTo>
                    <a:pt x="1270919" y="1140861"/>
                  </a:lnTo>
                  <a:cubicBezTo>
                    <a:pt x="1265269" y="1150645"/>
                    <a:pt x="1268622" y="1163156"/>
                    <a:pt x="1278407" y="1168806"/>
                  </a:cubicBezTo>
                  <a:lnTo>
                    <a:pt x="1398859" y="1238349"/>
                  </a:lnTo>
                  <a:cubicBezTo>
                    <a:pt x="1408643" y="1243998"/>
                    <a:pt x="1421154" y="1240646"/>
                    <a:pt x="1426803" y="1230862"/>
                  </a:cubicBezTo>
                  <a:lnTo>
                    <a:pt x="1442346" y="1203940"/>
                  </a:lnTo>
                  <a:cubicBezTo>
                    <a:pt x="1447995" y="1194156"/>
                    <a:pt x="1444642" y="1181644"/>
                    <a:pt x="1434859" y="1175995"/>
                  </a:cubicBezTo>
                  <a:lnTo>
                    <a:pt x="1314407" y="1106452"/>
                  </a:lnTo>
                  <a:cubicBezTo>
                    <a:pt x="1309514" y="1103628"/>
                    <a:pt x="1303940" y="1103054"/>
                    <a:pt x="1298883" y="1104409"/>
                  </a:cubicBezTo>
                  <a:close/>
                  <a:moveTo>
                    <a:pt x="912290" y="764642"/>
                  </a:moveTo>
                  <a:cubicBezTo>
                    <a:pt x="1031597" y="764642"/>
                    <a:pt x="1128314" y="861359"/>
                    <a:pt x="1128314" y="980666"/>
                  </a:cubicBezTo>
                  <a:cubicBezTo>
                    <a:pt x="1128314" y="1099973"/>
                    <a:pt x="1031597" y="1196690"/>
                    <a:pt x="912290" y="1196690"/>
                  </a:cubicBezTo>
                  <a:cubicBezTo>
                    <a:pt x="792983" y="1196690"/>
                    <a:pt x="696266" y="1099973"/>
                    <a:pt x="696266" y="980666"/>
                  </a:cubicBezTo>
                  <a:cubicBezTo>
                    <a:pt x="696266" y="861359"/>
                    <a:pt x="792983" y="764642"/>
                    <a:pt x="912290" y="764642"/>
                  </a:cubicBezTo>
                  <a:close/>
                  <a:moveTo>
                    <a:pt x="912290" y="672441"/>
                  </a:moveTo>
                  <a:cubicBezTo>
                    <a:pt x="742062" y="672441"/>
                    <a:pt x="604065" y="810438"/>
                    <a:pt x="604065" y="980666"/>
                  </a:cubicBezTo>
                  <a:cubicBezTo>
                    <a:pt x="604065" y="1146433"/>
                    <a:pt x="734924" y="1281636"/>
                    <a:pt x="899020" y="1287553"/>
                  </a:cubicBezTo>
                  <a:cubicBezTo>
                    <a:pt x="904827" y="1288053"/>
                    <a:pt x="910472" y="1287196"/>
                    <a:pt x="916022" y="1285840"/>
                  </a:cubicBezTo>
                  <a:lnTo>
                    <a:pt x="919967" y="1288117"/>
                  </a:lnTo>
                  <a:cubicBezTo>
                    <a:pt x="1086657" y="1284714"/>
                    <a:pt x="1220515" y="1148322"/>
                    <a:pt x="1220515" y="980666"/>
                  </a:cubicBezTo>
                  <a:cubicBezTo>
                    <a:pt x="1220515" y="810438"/>
                    <a:pt x="1082518" y="672441"/>
                    <a:pt x="912290" y="672441"/>
                  </a:cubicBezTo>
                  <a:close/>
                  <a:moveTo>
                    <a:pt x="905153" y="0"/>
                  </a:moveTo>
                  <a:lnTo>
                    <a:pt x="919427" y="0"/>
                  </a:lnTo>
                  <a:cubicBezTo>
                    <a:pt x="1034792" y="0"/>
                    <a:pt x="1128314" y="93522"/>
                    <a:pt x="1128314" y="208887"/>
                  </a:cubicBezTo>
                  <a:lnTo>
                    <a:pt x="1128314" y="409800"/>
                  </a:lnTo>
                  <a:cubicBezTo>
                    <a:pt x="1360062" y="495553"/>
                    <a:pt x="1524358" y="718923"/>
                    <a:pt x="1524358" y="980666"/>
                  </a:cubicBezTo>
                  <a:cubicBezTo>
                    <a:pt x="1524358" y="1195022"/>
                    <a:pt x="1414167" y="1383641"/>
                    <a:pt x="1246914" y="1492322"/>
                  </a:cubicBezTo>
                  <a:lnTo>
                    <a:pt x="1412479" y="2110216"/>
                  </a:lnTo>
                  <a:lnTo>
                    <a:pt x="1560290" y="2110216"/>
                  </a:lnTo>
                  <a:cubicBezTo>
                    <a:pt x="1600055" y="2110216"/>
                    <a:pt x="1632290" y="2142451"/>
                    <a:pt x="1632290" y="2182216"/>
                  </a:cubicBezTo>
                  <a:cubicBezTo>
                    <a:pt x="1632290" y="2221981"/>
                    <a:pt x="1600055" y="2254216"/>
                    <a:pt x="1560290" y="2254216"/>
                  </a:cubicBezTo>
                  <a:lnTo>
                    <a:pt x="1451063" y="2254216"/>
                  </a:lnTo>
                  <a:lnTo>
                    <a:pt x="1778702" y="3476979"/>
                  </a:lnTo>
                  <a:lnTo>
                    <a:pt x="1530823" y="3906318"/>
                  </a:lnTo>
                  <a:lnTo>
                    <a:pt x="1088143" y="2254216"/>
                  </a:lnTo>
                  <a:lnTo>
                    <a:pt x="970949" y="2254216"/>
                  </a:lnTo>
                  <a:lnTo>
                    <a:pt x="970949" y="2380216"/>
                  </a:lnTo>
                  <a:cubicBezTo>
                    <a:pt x="970949" y="2419981"/>
                    <a:pt x="938714" y="2452216"/>
                    <a:pt x="898949" y="2452216"/>
                  </a:cubicBezTo>
                  <a:cubicBezTo>
                    <a:pt x="859184" y="2452216"/>
                    <a:pt x="826949" y="2419981"/>
                    <a:pt x="826949" y="2380216"/>
                  </a:cubicBezTo>
                  <a:lnTo>
                    <a:pt x="826949" y="2254216"/>
                  </a:lnTo>
                  <a:lnTo>
                    <a:pt x="686056" y="2254216"/>
                  </a:lnTo>
                  <a:lnTo>
                    <a:pt x="243376" y="3906318"/>
                  </a:lnTo>
                  <a:lnTo>
                    <a:pt x="0" y="3484777"/>
                  </a:lnTo>
                  <a:lnTo>
                    <a:pt x="329728" y="2254216"/>
                  </a:lnTo>
                  <a:lnTo>
                    <a:pt x="264290" y="2254216"/>
                  </a:lnTo>
                  <a:cubicBezTo>
                    <a:pt x="224525" y="2254216"/>
                    <a:pt x="192290" y="2221981"/>
                    <a:pt x="192290" y="2182216"/>
                  </a:cubicBezTo>
                  <a:cubicBezTo>
                    <a:pt x="192290" y="2142451"/>
                    <a:pt x="224525" y="2110216"/>
                    <a:pt x="264290" y="2110216"/>
                  </a:cubicBezTo>
                  <a:lnTo>
                    <a:pt x="368313" y="2110216"/>
                  </a:lnTo>
                  <a:lnTo>
                    <a:pt x="539978" y="1469552"/>
                  </a:lnTo>
                  <a:lnTo>
                    <a:pt x="544387" y="1467006"/>
                  </a:lnTo>
                  <a:cubicBezTo>
                    <a:pt x="395505" y="1357069"/>
                    <a:pt x="300222" y="1179995"/>
                    <a:pt x="300222" y="980666"/>
                  </a:cubicBezTo>
                  <a:cubicBezTo>
                    <a:pt x="300222" y="718923"/>
                    <a:pt x="464518" y="495553"/>
                    <a:pt x="696266" y="409800"/>
                  </a:cubicBezTo>
                  <a:lnTo>
                    <a:pt x="696266" y="208887"/>
                  </a:lnTo>
                  <a:cubicBezTo>
                    <a:pt x="696266" y="93522"/>
                    <a:pt x="789788" y="0"/>
                    <a:pt x="90515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54" name="Rectangle 4">
              <a:extLst>
                <a:ext uri="{FF2B5EF4-FFF2-40B4-BE49-F238E27FC236}">
                  <a16:creationId xmlns:a16="http://schemas.microsoft.com/office/drawing/2014/main" xmlns="" id="{671EA3AC-3582-4575-9748-795B032F704F}"/>
                </a:ext>
              </a:extLst>
            </p:cNvPr>
            <p:cNvSpPr/>
            <p:nvPr/>
          </p:nvSpPr>
          <p:spPr>
            <a:xfrm rot="20700000">
              <a:off x="4527766" y="1364722"/>
              <a:ext cx="1999141" cy="3816424"/>
            </a:xfrm>
            <a:custGeom>
              <a:avLst/>
              <a:gdLst/>
              <a:ahLst/>
              <a:cxnLst/>
              <a:rect l="l" t="t" r="r" b="b"/>
              <a:pathLst>
                <a:path w="1999141" h="3816424">
                  <a:moveTo>
                    <a:pt x="444116" y="3513946"/>
                  </a:moveTo>
                  <a:lnTo>
                    <a:pt x="253648" y="3515763"/>
                  </a:lnTo>
                  <a:lnTo>
                    <a:pt x="111407" y="3515763"/>
                  </a:lnTo>
                  <a:cubicBezTo>
                    <a:pt x="99100" y="3515763"/>
                    <a:pt x="89123" y="3525740"/>
                    <a:pt x="89123" y="3538047"/>
                  </a:cubicBezTo>
                  <a:lnTo>
                    <a:pt x="89123" y="3565479"/>
                  </a:lnTo>
                  <a:cubicBezTo>
                    <a:pt x="89123" y="3577786"/>
                    <a:pt x="99100" y="3587763"/>
                    <a:pt x="111407" y="3587763"/>
                  </a:cubicBezTo>
                  <a:lnTo>
                    <a:pt x="426839" y="3587763"/>
                  </a:lnTo>
                  <a:cubicBezTo>
                    <a:pt x="439146" y="3587763"/>
                    <a:pt x="449123" y="3577786"/>
                    <a:pt x="449123" y="3565479"/>
                  </a:cubicBezTo>
                  <a:lnTo>
                    <a:pt x="449123" y="3538047"/>
                  </a:lnTo>
                  <a:lnTo>
                    <a:pt x="445294" y="3528803"/>
                  </a:lnTo>
                  <a:lnTo>
                    <a:pt x="444258" y="3528878"/>
                  </a:lnTo>
                  <a:close/>
                  <a:moveTo>
                    <a:pt x="318839" y="3239993"/>
                  </a:moveTo>
                  <a:lnTo>
                    <a:pt x="111407" y="3239993"/>
                  </a:lnTo>
                  <a:cubicBezTo>
                    <a:pt x="99100" y="3239993"/>
                    <a:pt x="89123" y="3249970"/>
                    <a:pt x="89123" y="3262277"/>
                  </a:cubicBezTo>
                  <a:lnTo>
                    <a:pt x="89123" y="3289709"/>
                  </a:lnTo>
                  <a:cubicBezTo>
                    <a:pt x="89123" y="3302016"/>
                    <a:pt x="99100" y="3311993"/>
                    <a:pt x="111407" y="3311993"/>
                  </a:cubicBezTo>
                  <a:lnTo>
                    <a:pt x="318839" y="3311993"/>
                  </a:lnTo>
                  <a:cubicBezTo>
                    <a:pt x="331146" y="3311993"/>
                    <a:pt x="341123" y="3302016"/>
                    <a:pt x="341123" y="3289709"/>
                  </a:cubicBezTo>
                  <a:lnTo>
                    <a:pt x="341123" y="3262277"/>
                  </a:lnTo>
                  <a:cubicBezTo>
                    <a:pt x="341123" y="3249970"/>
                    <a:pt x="331146" y="3239993"/>
                    <a:pt x="318839" y="3239993"/>
                  </a:cubicBezTo>
                  <a:close/>
                  <a:moveTo>
                    <a:pt x="318839" y="2964221"/>
                  </a:moveTo>
                  <a:lnTo>
                    <a:pt x="111407" y="2964221"/>
                  </a:lnTo>
                  <a:cubicBezTo>
                    <a:pt x="99100" y="2964221"/>
                    <a:pt x="89123" y="2974198"/>
                    <a:pt x="89123" y="2986505"/>
                  </a:cubicBezTo>
                  <a:lnTo>
                    <a:pt x="89123" y="3013937"/>
                  </a:lnTo>
                  <a:cubicBezTo>
                    <a:pt x="89123" y="3026244"/>
                    <a:pt x="99100" y="3036221"/>
                    <a:pt x="111407" y="3036221"/>
                  </a:cubicBezTo>
                  <a:lnTo>
                    <a:pt x="318839" y="3036221"/>
                  </a:lnTo>
                  <a:cubicBezTo>
                    <a:pt x="331146" y="3036221"/>
                    <a:pt x="341123" y="3026244"/>
                    <a:pt x="341123" y="3013937"/>
                  </a:cubicBezTo>
                  <a:lnTo>
                    <a:pt x="341123" y="2986505"/>
                  </a:lnTo>
                  <a:cubicBezTo>
                    <a:pt x="341123" y="2974198"/>
                    <a:pt x="331146" y="2964221"/>
                    <a:pt x="318839" y="2964221"/>
                  </a:cubicBezTo>
                  <a:close/>
                  <a:moveTo>
                    <a:pt x="769803" y="3028177"/>
                  </a:moveTo>
                  <a:lnTo>
                    <a:pt x="742371" y="3028177"/>
                  </a:lnTo>
                  <a:cubicBezTo>
                    <a:pt x="730064" y="3028177"/>
                    <a:pt x="720087" y="3038154"/>
                    <a:pt x="720087" y="3050461"/>
                  </a:cubicBezTo>
                  <a:lnTo>
                    <a:pt x="720087" y="3365893"/>
                  </a:lnTo>
                  <a:cubicBezTo>
                    <a:pt x="720087" y="3378200"/>
                    <a:pt x="730064" y="3388177"/>
                    <a:pt x="742371" y="3388177"/>
                  </a:cubicBezTo>
                  <a:lnTo>
                    <a:pt x="769803" y="3388177"/>
                  </a:lnTo>
                  <a:cubicBezTo>
                    <a:pt x="782110" y="3388177"/>
                    <a:pt x="792087" y="3378200"/>
                    <a:pt x="792087" y="3365893"/>
                  </a:cubicBezTo>
                  <a:lnTo>
                    <a:pt x="792087" y="3050461"/>
                  </a:lnTo>
                  <a:cubicBezTo>
                    <a:pt x="792087" y="3038154"/>
                    <a:pt x="782110" y="3028177"/>
                    <a:pt x="769803" y="3028177"/>
                  </a:cubicBezTo>
                  <a:close/>
                  <a:moveTo>
                    <a:pt x="1152270" y="2917087"/>
                  </a:moveTo>
                  <a:cubicBezTo>
                    <a:pt x="1146196" y="2915460"/>
                    <a:pt x="1139501" y="2916149"/>
                    <a:pt x="1133625" y="2919542"/>
                  </a:cubicBezTo>
                  <a:lnTo>
                    <a:pt x="1107431" y="2934665"/>
                  </a:lnTo>
                  <a:cubicBezTo>
                    <a:pt x="1095679" y="2941450"/>
                    <a:pt x="1091653" y="2956477"/>
                    <a:pt x="1098438" y="2968229"/>
                  </a:cubicBezTo>
                  <a:lnTo>
                    <a:pt x="1199867" y="3143910"/>
                  </a:lnTo>
                  <a:cubicBezTo>
                    <a:pt x="1206652" y="3155662"/>
                    <a:pt x="1221679" y="3159688"/>
                    <a:pt x="1233431" y="3152903"/>
                  </a:cubicBezTo>
                  <a:lnTo>
                    <a:pt x="1259625" y="3137780"/>
                  </a:lnTo>
                  <a:cubicBezTo>
                    <a:pt x="1265501" y="3134388"/>
                    <a:pt x="1269446" y="3128935"/>
                    <a:pt x="1271073" y="3122861"/>
                  </a:cubicBezTo>
                  <a:cubicBezTo>
                    <a:pt x="1272701" y="3116787"/>
                    <a:pt x="1272011" y="3110092"/>
                    <a:pt x="1268619" y="3104216"/>
                  </a:cubicBezTo>
                  <a:lnTo>
                    <a:pt x="1167190" y="2928535"/>
                  </a:lnTo>
                  <a:cubicBezTo>
                    <a:pt x="1163798" y="2922659"/>
                    <a:pt x="1158344" y="2918714"/>
                    <a:pt x="1152270" y="2917087"/>
                  </a:cubicBezTo>
                  <a:close/>
                  <a:moveTo>
                    <a:pt x="318839" y="2688449"/>
                  </a:moveTo>
                  <a:lnTo>
                    <a:pt x="111407" y="2688449"/>
                  </a:lnTo>
                  <a:cubicBezTo>
                    <a:pt x="99100" y="2688449"/>
                    <a:pt x="89123" y="2698426"/>
                    <a:pt x="89123" y="2710733"/>
                  </a:cubicBezTo>
                  <a:lnTo>
                    <a:pt x="89123" y="2738165"/>
                  </a:lnTo>
                  <a:cubicBezTo>
                    <a:pt x="89123" y="2750472"/>
                    <a:pt x="99100" y="2760449"/>
                    <a:pt x="111407" y="2760449"/>
                  </a:cubicBezTo>
                  <a:lnTo>
                    <a:pt x="318839" y="2760449"/>
                  </a:lnTo>
                  <a:cubicBezTo>
                    <a:pt x="331146" y="2760449"/>
                    <a:pt x="341123" y="2750472"/>
                    <a:pt x="341123" y="2738165"/>
                  </a:cubicBezTo>
                  <a:lnTo>
                    <a:pt x="341123" y="2710733"/>
                  </a:lnTo>
                  <a:cubicBezTo>
                    <a:pt x="341123" y="2698426"/>
                    <a:pt x="331146" y="2688449"/>
                    <a:pt x="318839" y="2688449"/>
                  </a:cubicBezTo>
                  <a:close/>
                  <a:moveTo>
                    <a:pt x="426839" y="2412677"/>
                  </a:moveTo>
                  <a:lnTo>
                    <a:pt x="111407" y="2412677"/>
                  </a:lnTo>
                  <a:cubicBezTo>
                    <a:pt x="99100" y="2412677"/>
                    <a:pt x="89123" y="2422654"/>
                    <a:pt x="89123" y="2434961"/>
                  </a:cubicBezTo>
                  <a:lnTo>
                    <a:pt x="89123" y="2462393"/>
                  </a:lnTo>
                  <a:cubicBezTo>
                    <a:pt x="89123" y="2474700"/>
                    <a:pt x="99100" y="2484677"/>
                    <a:pt x="111407" y="2484677"/>
                  </a:cubicBezTo>
                  <a:lnTo>
                    <a:pt x="426839" y="2484677"/>
                  </a:lnTo>
                  <a:cubicBezTo>
                    <a:pt x="439146" y="2484677"/>
                    <a:pt x="449123" y="2474700"/>
                    <a:pt x="449123" y="2462393"/>
                  </a:cubicBezTo>
                  <a:lnTo>
                    <a:pt x="449123" y="2434961"/>
                  </a:lnTo>
                  <a:cubicBezTo>
                    <a:pt x="449123" y="2422654"/>
                    <a:pt x="439146" y="2412677"/>
                    <a:pt x="426839" y="2412677"/>
                  </a:cubicBezTo>
                  <a:close/>
                  <a:moveTo>
                    <a:pt x="1422930" y="2676173"/>
                  </a:moveTo>
                  <a:cubicBezTo>
                    <a:pt x="1412381" y="2669834"/>
                    <a:pt x="1398691" y="2673248"/>
                    <a:pt x="1392352" y="2683797"/>
                  </a:cubicBezTo>
                  <a:lnTo>
                    <a:pt x="1378224" y="2707311"/>
                  </a:lnTo>
                  <a:cubicBezTo>
                    <a:pt x="1371885" y="2717860"/>
                    <a:pt x="1375299" y="2731550"/>
                    <a:pt x="1385848" y="2737889"/>
                  </a:cubicBezTo>
                  <a:lnTo>
                    <a:pt x="1563652" y="2844724"/>
                  </a:lnTo>
                  <a:cubicBezTo>
                    <a:pt x="1574201" y="2851063"/>
                    <a:pt x="1587891" y="2847649"/>
                    <a:pt x="1594230" y="2837100"/>
                  </a:cubicBezTo>
                  <a:lnTo>
                    <a:pt x="1608358" y="2813586"/>
                  </a:lnTo>
                  <a:cubicBezTo>
                    <a:pt x="1611528" y="2808312"/>
                    <a:pt x="1612259" y="2802252"/>
                    <a:pt x="1610879" y="2796718"/>
                  </a:cubicBezTo>
                  <a:cubicBezTo>
                    <a:pt x="1609500" y="2791185"/>
                    <a:pt x="1606009" y="2786178"/>
                    <a:pt x="1600734" y="2783008"/>
                  </a:cubicBezTo>
                  <a:close/>
                  <a:moveTo>
                    <a:pt x="318839" y="2136905"/>
                  </a:moveTo>
                  <a:lnTo>
                    <a:pt x="111407" y="2136905"/>
                  </a:lnTo>
                  <a:cubicBezTo>
                    <a:pt x="99100" y="2136905"/>
                    <a:pt x="89123" y="2146882"/>
                    <a:pt x="89123" y="2159189"/>
                  </a:cubicBezTo>
                  <a:lnTo>
                    <a:pt x="89123" y="2186621"/>
                  </a:lnTo>
                  <a:cubicBezTo>
                    <a:pt x="89123" y="2198928"/>
                    <a:pt x="99100" y="2208905"/>
                    <a:pt x="111407" y="2208905"/>
                  </a:cubicBezTo>
                  <a:lnTo>
                    <a:pt x="318839" y="2208905"/>
                  </a:lnTo>
                  <a:cubicBezTo>
                    <a:pt x="331146" y="2208905"/>
                    <a:pt x="341123" y="2198928"/>
                    <a:pt x="341123" y="2186621"/>
                  </a:cubicBezTo>
                  <a:lnTo>
                    <a:pt x="341123" y="2159189"/>
                  </a:lnTo>
                  <a:cubicBezTo>
                    <a:pt x="341123" y="2146882"/>
                    <a:pt x="331146" y="2136905"/>
                    <a:pt x="318839" y="2136905"/>
                  </a:cubicBezTo>
                  <a:close/>
                  <a:moveTo>
                    <a:pt x="1629741" y="2302452"/>
                  </a:moveTo>
                  <a:cubicBezTo>
                    <a:pt x="1618176" y="2298243"/>
                    <a:pt x="1605388" y="2304206"/>
                    <a:pt x="1601179" y="2315770"/>
                  </a:cubicBezTo>
                  <a:lnTo>
                    <a:pt x="1591797" y="2341548"/>
                  </a:lnTo>
                  <a:cubicBezTo>
                    <a:pt x="1587587" y="2353113"/>
                    <a:pt x="1593550" y="2365901"/>
                    <a:pt x="1605115" y="2370110"/>
                  </a:cubicBezTo>
                  <a:lnTo>
                    <a:pt x="1800038" y="2441056"/>
                  </a:lnTo>
                  <a:cubicBezTo>
                    <a:pt x="1811602" y="2445265"/>
                    <a:pt x="1824390" y="2439302"/>
                    <a:pt x="1828599" y="2427737"/>
                  </a:cubicBezTo>
                  <a:lnTo>
                    <a:pt x="1837982" y="2401960"/>
                  </a:lnTo>
                  <a:cubicBezTo>
                    <a:pt x="1842191" y="2390395"/>
                    <a:pt x="1836228" y="2377607"/>
                    <a:pt x="1824663" y="2373398"/>
                  </a:cubicBezTo>
                  <a:close/>
                  <a:moveTo>
                    <a:pt x="318839" y="1861133"/>
                  </a:moveTo>
                  <a:lnTo>
                    <a:pt x="111407" y="1861133"/>
                  </a:lnTo>
                  <a:cubicBezTo>
                    <a:pt x="99100" y="1861133"/>
                    <a:pt x="89123" y="1871110"/>
                    <a:pt x="89123" y="1883417"/>
                  </a:cubicBezTo>
                  <a:lnTo>
                    <a:pt x="89123" y="1910849"/>
                  </a:lnTo>
                  <a:cubicBezTo>
                    <a:pt x="89123" y="1923156"/>
                    <a:pt x="99100" y="1933133"/>
                    <a:pt x="111407" y="1933133"/>
                  </a:cubicBezTo>
                  <a:lnTo>
                    <a:pt x="318839" y="1933133"/>
                  </a:lnTo>
                  <a:cubicBezTo>
                    <a:pt x="331146" y="1933133"/>
                    <a:pt x="341123" y="1923156"/>
                    <a:pt x="341123" y="1910849"/>
                  </a:cubicBezTo>
                  <a:lnTo>
                    <a:pt x="341123" y="1883417"/>
                  </a:lnTo>
                  <a:cubicBezTo>
                    <a:pt x="341123" y="1871110"/>
                    <a:pt x="331146" y="1861133"/>
                    <a:pt x="318839" y="1861133"/>
                  </a:cubicBezTo>
                  <a:close/>
                  <a:moveTo>
                    <a:pt x="318839" y="1585361"/>
                  </a:moveTo>
                  <a:lnTo>
                    <a:pt x="111407" y="1585361"/>
                  </a:lnTo>
                  <a:cubicBezTo>
                    <a:pt x="99100" y="1585361"/>
                    <a:pt x="89123" y="1595338"/>
                    <a:pt x="89123" y="1607645"/>
                  </a:cubicBezTo>
                  <a:lnTo>
                    <a:pt x="89123" y="1635077"/>
                  </a:lnTo>
                  <a:cubicBezTo>
                    <a:pt x="89123" y="1647384"/>
                    <a:pt x="99100" y="1657361"/>
                    <a:pt x="111407" y="1657361"/>
                  </a:cubicBezTo>
                  <a:lnTo>
                    <a:pt x="318839" y="1657361"/>
                  </a:lnTo>
                  <a:cubicBezTo>
                    <a:pt x="331146" y="1657361"/>
                    <a:pt x="341123" y="1647384"/>
                    <a:pt x="341123" y="1635077"/>
                  </a:cubicBezTo>
                  <a:lnTo>
                    <a:pt x="341123" y="1607645"/>
                  </a:lnTo>
                  <a:cubicBezTo>
                    <a:pt x="341123" y="1595338"/>
                    <a:pt x="331146" y="1585361"/>
                    <a:pt x="318839" y="1585361"/>
                  </a:cubicBezTo>
                  <a:close/>
                  <a:moveTo>
                    <a:pt x="1906290" y="1872213"/>
                  </a:moveTo>
                  <a:lnTo>
                    <a:pt x="1590858" y="1872213"/>
                  </a:lnTo>
                  <a:cubicBezTo>
                    <a:pt x="1578551" y="1872213"/>
                    <a:pt x="1568574" y="1882190"/>
                    <a:pt x="1568574" y="1894497"/>
                  </a:cubicBezTo>
                  <a:lnTo>
                    <a:pt x="1568574" y="1921929"/>
                  </a:lnTo>
                  <a:cubicBezTo>
                    <a:pt x="1568574" y="1934236"/>
                    <a:pt x="1578551" y="1944213"/>
                    <a:pt x="1590858" y="1944213"/>
                  </a:cubicBezTo>
                  <a:lnTo>
                    <a:pt x="1906290" y="1944213"/>
                  </a:lnTo>
                  <a:cubicBezTo>
                    <a:pt x="1918597" y="1944213"/>
                    <a:pt x="1928574" y="1934236"/>
                    <a:pt x="1928574" y="1921929"/>
                  </a:cubicBezTo>
                  <a:lnTo>
                    <a:pt x="1928574" y="1894497"/>
                  </a:lnTo>
                  <a:cubicBezTo>
                    <a:pt x="1928574" y="1882190"/>
                    <a:pt x="1918597" y="1872213"/>
                    <a:pt x="1906290" y="1872213"/>
                  </a:cubicBezTo>
                  <a:close/>
                  <a:moveTo>
                    <a:pt x="426839" y="1309589"/>
                  </a:moveTo>
                  <a:lnTo>
                    <a:pt x="111407" y="1309589"/>
                  </a:lnTo>
                  <a:cubicBezTo>
                    <a:pt x="99100" y="1309589"/>
                    <a:pt x="89123" y="1319566"/>
                    <a:pt x="89123" y="1331873"/>
                  </a:cubicBezTo>
                  <a:lnTo>
                    <a:pt x="89123" y="1359305"/>
                  </a:lnTo>
                  <a:cubicBezTo>
                    <a:pt x="89123" y="1371612"/>
                    <a:pt x="99100" y="1381589"/>
                    <a:pt x="111407" y="1381589"/>
                  </a:cubicBezTo>
                  <a:lnTo>
                    <a:pt x="426839" y="1381589"/>
                  </a:lnTo>
                  <a:cubicBezTo>
                    <a:pt x="439146" y="1381589"/>
                    <a:pt x="449123" y="1371612"/>
                    <a:pt x="449123" y="1359305"/>
                  </a:cubicBezTo>
                  <a:lnTo>
                    <a:pt x="449123" y="1331873"/>
                  </a:lnTo>
                  <a:cubicBezTo>
                    <a:pt x="449123" y="1319566"/>
                    <a:pt x="439146" y="1309589"/>
                    <a:pt x="426839" y="1309589"/>
                  </a:cubicBezTo>
                  <a:close/>
                  <a:moveTo>
                    <a:pt x="318839" y="1033817"/>
                  </a:moveTo>
                  <a:lnTo>
                    <a:pt x="111407" y="1033817"/>
                  </a:lnTo>
                  <a:cubicBezTo>
                    <a:pt x="99100" y="1033817"/>
                    <a:pt x="89123" y="1043794"/>
                    <a:pt x="89123" y="1056101"/>
                  </a:cubicBezTo>
                  <a:lnTo>
                    <a:pt x="89123" y="1083533"/>
                  </a:lnTo>
                  <a:cubicBezTo>
                    <a:pt x="89123" y="1095840"/>
                    <a:pt x="99100" y="1105817"/>
                    <a:pt x="111407" y="1105817"/>
                  </a:cubicBezTo>
                  <a:lnTo>
                    <a:pt x="318839" y="1105817"/>
                  </a:lnTo>
                  <a:cubicBezTo>
                    <a:pt x="331146" y="1105817"/>
                    <a:pt x="341123" y="1095840"/>
                    <a:pt x="341123" y="1083533"/>
                  </a:cubicBezTo>
                  <a:lnTo>
                    <a:pt x="341123" y="1056101"/>
                  </a:lnTo>
                  <a:cubicBezTo>
                    <a:pt x="341123" y="1043794"/>
                    <a:pt x="331146" y="1033817"/>
                    <a:pt x="318839" y="1033817"/>
                  </a:cubicBezTo>
                  <a:close/>
                  <a:moveTo>
                    <a:pt x="1801476" y="1389955"/>
                  </a:moveTo>
                  <a:cubicBezTo>
                    <a:pt x="1796307" y="1387545"/>
                    <a:pt x="1790219" y="1387106"/>
                    <a:pt x="1784437" y="1389211"/>
                  </a:cubicBezTo>
                  <a:lnTo>
                    <a:pt x="1589514" y="1460157"/>
                  </a:lnTo>
                  <a:cubicBezTo>
                    <a:pt x="1577949" y="1464366"/>
                    <a:pt x="1571987" y="1477154"/>
                    <a:pt x="1576196" y="1488718"/>
                  </a:cubicBezTo>
                  <a:lnTo>
                    <a:pt x="1585578" y="1514496"/>
                  </a:lnTo>
                  <a:cubicBezTo>
                    <a:pt x="1589787" y="1526061"/>
                    <a:pt x="1602575" y="1532024"/>
                    <a:pt x="1614140" y="1527815"/>
                  </a:cubicBezTo>
                  <a:lnTo>
                    <a:pt x="1809062" y="1456869"/>
                  </a:lnTo>
                  <a:cubicBezTo>
                    <a:pt x="1820627" y="1452660"/>
                    <a:pt x="1826590" y="1439872"/>
                    <a:pt x="1822381" y="1428307"/>
                  </a:cubicBezTo>
                  <a:lnTo>
                    <a:pt x="1812998" y="1402529"/>
                  </a:lnTo>
                  <a:cubicBezTo>
                    <a:pt x="1810894" y="1396747"/>
                    <a:pt x="1806644" y="1392365"/>
                    <a:pt x="1801476" y="1389955"/>
                  </a:cubicBezTo>
                  <a:close/>
                  <a:moveTo>
                    <a:pt x="648072" y="984572"/>
                  </a:moveTo>
                  <a:lnTo>
                    <a:pt x="648072" y="2864964"/>
                  </a:lnTo>
                  <a:cubicBezTo>
                    <a:pt x="1074622" y="2740061"/>
                    <a:pt x="1381089" y="2358590"/>
                    <a:pt x="1374920" y="1912226"/>
                  </a:cubicBezTo>
                  <a:cubicBezTo>
                    <a:pt x="1368877" y="1474953"/>
                    <a:pt x="1064591" y="1107355"/>
                    <a:pt x="648072" y="984572"/>
                  </a:cubicBezTo>
                  <a:close/>
                  <a:moveTo>
                    <a:pt x="318839" y="758045"/>
                  </a:moveTo>
                  <a:lnTo>
                    <a:pt x="111407" y="758045"/>
                  </a:lnTo>
                  <a:cubicBezTo>
                    <a:pt x="99100" y="758045"/>
                    <a:pt x="89123" y="768022"/>
                    <a:pt x="89123" y="780329"/>
                  </a:cubicBezTo>
                  <a:lnTo>
                    <a:pt x="89123" y="807761"/>
                  </a:lnTo>
                  <a:cubicBezTo>
                    <a:pt x="89123" y="820068"/>
                    <a:pt x="99100" y="830045"/>
                    <a:pt x="111407" y="830045"/>
                  </a:cubicBezTo>
                  <a:lnTo>
                    <a:pt x="318839" y="830045"/>
                  </a:lnTo>
                  <a:cubicBezTo>
                    <a:pt x="331146" y="830045"/>
                    <a:pt x="341123" y="820068"/>
                    <a:pt x="341123" y="807761"/>
                  </a:cubicBezTo>
                  <a:lnTo>
                    <a:pt x="341123" y="780329"/>
                  </a:lnTo>
                  <a:cubicBezTo>
                    <a:pt x="341123" y="768022"/>
                    <a:pt x="331146" y="758045"/>
                    <a:pt x="318839" y="758045"/>
                  </a:cubicBezTo>
                  <a:close/>
                  <a:moveTo>
                    <a:pt x="1576271" y="971726"/>
                  </a:moveTo>
                  <a:cubicBezTo>
                    <a:pt x="1570599" y="971130"/>
                    <a:pt x="1564699" y="972697"/>
                    <a:pt x="1559917" y="976570"/>
                  </a:cubicBezTo>
                  <a:lnTo>
                    <a:pt x="1398712" y="1107111"/>
                  </a:lnTo>
                  <a:cubicBezTo>
                    <a:pt x="1389148" y="1114856"/>
                    <a:pt x="1387673" y="1128888"/>
                    <a:pt x="1395418" y="1138453"/>
                  </a:cubicBezTo>
                  <a:lnTo>
                    <a:pt x="1412682" y="1159771"/>
                  </a:lnTo>
                  <a:cubicBezTo>
                    <a:pt x="1420427" y="1169336"/>
                    <a:pt x="1434459" y="1170811"/>
                    <a:pt x="1444023" y="1163065"/>
                  </a:cubicBezTo>
                  <a:lnTo>
                    <a:pt x="1605228" y="1032524"/>
                  </a:lnTo>
                  <a:cubicBezTo>
                    <a:pt x="1610010" y="1028652"/>
                    <a:pt x="1612770" y="1023207"/>
                    <a:pt x="1613366" y="1017536"/>
                  </a:cubicBezTo>
                  <a:cubicBezTo>
                    <a:pt x="1613962" y="1011864"/>
                    <a:pt x="1612395" y="1005965"/>
                    <a:pt x="1608522" y="1001183"/>
                  </a:cubicBezTo>
                  <a:lnTo>
                    <a:pt x="1591259" y="979864"/>
                  </a:lnTo>
                  <a:cubicBezTo>
                    <a:pt x="1587386" y="975082"/>
                    <a:pt x="1581942" y="972322"/>
                    <a:pt x="1576271" y="971726"/>
                  </a:cubicBezTo>
                  <a:close/>
                  <a:moveTo>
                    <a:pt x="318839" y="482273"/>
                  </a:moveTo>
                  <a:lnTo>
                    <a:pt x="111407" y="482273"/>
                  </a:lnTo>
                  <a:cubicBezTo>
                    <a:pt x="99100" y="482273"/>
                    <a:pt x="89123" y="492250"/>
                    <a:pt x="89123" y="504557"/>
                  </a:cubicBezTo>
                  <a:lnTo>
                    <a:pt x="89123" y="531989"/>
                  </a:lnTo>
                  <a:cubicBezTo>
                    <a:pt x="89123" y="544296"/>
                    <a:pt x="99100" y="554273"/>
                    <a:pt x="111407" y="554273"/>
                  </a:cubicBezTo>
                  <a:lnTo>
                    <a:pt x="318839" y="554273"/>
                  </a:lnTo>
                  <a:cubicBezTo>
                    <a:pt x="331146" y="554273"/>
                    <a:pt x="341123" y="544296"/>
                    <a:pt x="341123" y="531989"/>
                  </a:cubicBezTo>
                  <a:lnTo>
                    <a:pt x="341123" y="504557"/>
                  </a:lnTo>
                  <a:cubicBezTo>
                    <a:pt x="341123" y="492250"/>
                    <a:pt x="331146" y="482273"/>
                    <a:pt x="318839" y="482273"/>
                  </a:cubicBezTo>
                  <a:close/>
                  <a:moveTo>
                    <a:pt x="1246428" y="683579"/>
                  </a:moveTo>
                  <a:cubicBezTo>
                    <a:pt x="1240747" y="684076"/>
                    <a:pt x="1235256" y="686741"/>
                    <a:pt x="1231300" y="691454"/>
                  </a:cubicBezTo>
                  <a:lnTo>
                    <a:pt x="1097965" y="850357"/>
                  </a:lnTo>
                  <a:cubicBezTo>
                    <a:pt x="1090054" y="859784"/>
                    <a:pt x="1091284" y="873840"/>
                    <a:pt x="1100712" y="881751"/>
                  </a:cubicBezTo>
                  <a:lnTo>
                    <a:pt x="1121726" y="899384"/>
                  </a:lnTo>
                  <a:cubicBezTo>
                    <a:pt x="1131154" y="907295"/>
                    <a:pt x="1145209" y="906065"/>
                    <a:pt x="1153120" y="896637"/>
                  </a:cubicBezTo>
                  <a:lnTo>
                    <a:pt x="1286455" y="737735"/>
                  </a:lnTo>
                  <a:cubicBezTo>
                    <a:pt x="1290410" y="733021"/>
                    <a:pt x="1292081" y="727150"/>
                    <a:pt x="1291584" y="721469"/>
                  </a:cubicBezTo>
                  <a:cubicBezTo>
                    <a:pt x="1291087" y="715788"/>
                    <a:pt x="1288422" y="710296"/>
                    <a:pt x="1283708" y="706341"/>
                  </a:cubicBezTo>
                  <a:lnTo>
                    <a:pt x="1262694" y="688708"/>
                  </a:lnTo>
                  <a:cubicBezTo>
                    <a:pt x="1257980" y="684752"/>
                    <a:pt x="1252109" y="683082"/>
                    <a:pt x="1246428" y="683579"/>
                  </a:cubicBezTo>
                  <a:close/>
                  <a:moveTo>
                    <a:pt x="769804" y="490047"/>
                  </a:moveTo>
                  <a:lnTo>
                    <a:pt x="742372" y="490047"/>
                  </a:lnTo>
                  <a:cubicBezTo>
                    <a:pt x="730065" y="490047"/>
                    <a:pt x="720088" y="500024"/>
                    <a:pt x="720088" y="512331"/>
                  </a:cubicBezTo>
                  <a:lnTo>
                    <a:pt x="720088" y="827763"/>
                  </a:lnTo>
                  <a:cubicBezTo>
                    <a:pt x="720088" y="840070"/>
                    <a:pt x="730065" y="850047"/>
                    <a:pt x="742372" y="850047"/>
                  </a:cubicBezTo>
                  <a:lnTo>
                    <a:pt x="769804" y="850047"/>
                  </a:lnTo>
                  <a:cubicBezTo>
                    <a:pt x="782111" y="850047"/>
                    <a:pt x="792088" y="840070"/>
                    <a:pt x="792088" y="827763"/>
                  </a:cubicBezTo>
                  <a:lnTo>
                    <a:pt x="792088" y="512331"/>
                  </a:lnTo>
                  <a:cubicBezTo>
                    <a:pt x="792088" y="500024"/>
                    <a:pt x="782111" y="490047"/>
                    <a:pt x="769804" y="490047"/>
                  </a:cubicBezTo>
                  <a:close/>
                  <a:moveTo>
                    <a:pt x="426839" y="206501"/>
                  </a:moveTo>
                  <a:lnTo>
                    <a:pt x="111407" y="206501"/>
                  </a:lnTo>
                  <a:cubicBezTo>
                    <a:pt x="99100" y="206501"/>
                    <a:pt x="89123" y="216478"/>
                    <a:pt x="89123" y="228785"/>
                  </a:cubicBezTo>
                  <a:lnTo>
                    <a:pt x="89123" y="256217"/>
                  </a:lnTo>
                  <a:cubicBezTo>
                    <a:pt x="89123" y="268524"/>
                    <a:pt x="99100" y="278501"/>
                    <a:pt x="111407" y="278501"/>
                  </a:cubicBezTo>
                  <a:lnTo>
                    <a:pt x="426839" y="278501"/>
                  </a:lnTo>
                  <a:cubicBezTo>
                    <a:pt x="439146" y="278501"/>
                    <a:pt x="449123" y="268524"/>
                    <a:pt x="449123" y="256217"/>
                  </a:cubicBezTo>
                  <a:lnTo>
                    <a:pt x="449123" y="228785"/>
                  </a:lnTo>
                  <a:cubicBezTo>
                    <a:pt x="449123" y="216478"/>
                    <a:pt x="439146" y="206501"/>
                    <a:pt x="426839" y="206501"/>
                  </a:cubicBezTo>
                  <a:close/>
                  <a:moveTo>
                    <a:pt x="648072" y="0"/>
                  </a:moveTo>
                  <a:lnTo>
                    <a:pt x="648072" y="344973"/>
                  </a:lnTo>
                  <a:cubicBezTo>
                    <a:pt x="1409499" y="481795"/>
                    <a:pt x="1988619" y="1125496"/>
                    <a:pt x="1999000" y="1904381"/>
                  </a:cubicBezTo>
                  <a:cubicBezTo>
                    <a:pt x="2009572" y="2697665"/>
                    <a:pt x="1426686" y="3365444"/>
                    <a:pt x="648072" y="3504501"/>
                  </a:cubicBezTo>
                  <a:lnTo>
                    <a:pt x="648072" y="3816424"/>
                  </a:lnTo>
                  <a:lnTo>
                    <a:pt x="0" y="381642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sp>
        <p:nvSpPr>
          <p:cNvPr id="12" name="Oval 1">
            <a:extLst>
              <a:ext uri="{FF2B5EF4-FFF2-40B4-BE49-F238E27FC236}">
                <a16:creationId xmlns:a16="http://schemas.microsoft.com/office/drawing/2014/main" xmlns="" id="{95E66D4B-2444-4DCD-99AD-DD0A40128938}"/>
              </a:ext>
            </a:extLst>
          </p:cNvPr>
          <p:cNvSpPr/>
          <p:nvPr/>
        </p:nvSpPr>
        <p:spPr>
          <a:xfrm>
            <a:off x="3277133" y="3767402"/>
            <a:ext cx="210257" cy="268711"/>
          </a:xfrm>
          <a:custGeom>
            <a:avLst/>
            <a:gdLst/>
            <a:ahLst/>
            <a:cxnLst/>
            <a:rect l="l" t="t" r="r" b="b"/>
            <a:pathLst>
              <a:path w="3089578" h="3948524">
                <a:moveTo>
                  <a:pt x="1577191" y="2534631"/>
                </a:moveTo>
                <a:cubicBezTo>
                  <a:pt x="1600260" y="2580258"/>
                  <a:pt x="1620550" y="2627771"/>
                  <a:pt x="1638571" y="2676770"/>
                </a:cubicBezTo>
                <a:cubicBezTo>
                  <a:pt x="1665604" y="2750272"/>
                  <a:pt x="1686580" y="2824535"/>
                  <a:pt x="1699962" y="2899355"/>
                </a:cubicBezTo>
                <a:cubicBezTo>
                  <a:pt x="1599246" y="2923383"/>
                  <a:pt x="1494142" y="2935731"/>
                  <a:pt x="1386154" y="2935731"/>
                </a:cubicBezTo>
                <a:cubicBezTo>
                  <a:pt x="1152606" y="2935731"/>
                  <a:pt x="932548" y="2877973"/>
                  <a:pt x="741468" y="2772376"/>
                </a:cubicBezTo>
                <a:cubicBezTo>
                  <a:pt x="1011030" y="2775448"/>
                  <a:pt x="1283962" y="2707404"/>
                  <a:pt x="1533669" y="2563236"/>
                </a:cubicBezTo>
                <a:close/>
                <a:moveTo>
                  <a:pt x="2052587" y="2076290"/>
                </a:moveTo>
                <a:lnTo>
                  <a:pt x="2486460" y="2390270"/>
                </a:lnTo>
                <a:cubicBezTo>
                  <a:pt x="2306935" y="2626648"/>
                  <a:pt x="2052846" y="2802967"/>
                  <a:pt x="1758751" y="2882997"/>
                </a:cubicBezTo>
                <a:cubicBezTo>
                  <a:pt x="1743929" y="2806841"/>
                  <a:pt x="1722412" y="2731080"/>
                  <a:pt x="1694828" y="2656080"/>
                </a:cubicBezTo>
                <a:cubicBezTo>
                  <a:pt x="1675201" y="2602712"/>
                  <a:pt x="1652984" y="2551041"/>
                  <a:pt x="1627394" y="2501634"/>
                </a:cubicBezTo>
                <a:cubicBezTo>
                  <a:pt x="1801061" y="2387414"/>
                  <a:pt x="1943549" y="2241665"/>
                  <a:pt x="2052587" y="2076290"/>
                </a:cubicBezTo>
                <a:close/>
                <a:moveTo>
                  <a:pt x="1139582" y="1999555"/>
                </a:moveTo>
                <a:cubicBezTo>
                  <a:pt x="1306309" y="2126071"/>
                  <a:pt x="1447225" y="2288761"/>
                  <a:pt x="1549205" y="2481403"/>
                </a:cubicBezTo>
                <a:cubicBezTo>
                  <a:pt x="1535041" y="2492857"/>
                  <a:pt x="1519482" y="2502212"/>
                  <a:pt x="1503698" y="2511325"/>
                </a:cubicBezTo>
                <a:cubicBezTo>
                  <a:pt x="1259400" y="2652371"/>
                  <a:pt x="991982" y="2717667"/>
                  <a:pt x="728342" y="2711842"/>
                </a:cubicBezTo>
                <a:close/>
                <a:moveTo>
                  <a:pt x="452452" y="1701750"/>
                </a:moveTo>
                <a:cubicBezTo>
                  <a:pt x="679412" y="1737820"/>
                  <a:pt x="894637" y="1825426"/>
                  <a:pt x="1081528" y="1956108"/>
                </a:cubicBezTo>
                <a:lnTo>
                  <a:pt x="659218" y="2687569"/>
                </a:lnTo>
                <a:cubicBezTo>
                  <a:pt x="518459" y="2459121"/>
                  <a:pt x="438479" y="2190549"/>
                  <a:pt x="438479" y="1903491"/>
                </a:cubicBezTo>
                <a:cubicBezTo>
                  <a:pt x="438479" y="1835071"/>
                  <a:pt x="443023" y="1767700"/>
                  <a:pt x="452452" y="1701750"/>
                </a:cubicBezTo>
                <a:close/>
                <a:moveTo>
                  <a:pt x="261512" y="1681084"/>
                </a:moveTo>
                <a:cubicBezTo>
                  <a:pt x="305712" y="1682782"/>
                  <a:pt x="349660" y="1686381"/>
                  <a:pt x="393224" y="1691972"/>
                </a:cubicBezTo>
                <a:cubicBezTo>
                  <a:pt x="383285" y="1761107"/>
                  <a:pt x="378479" y="1831743"/>
                  <a:pt x="378479" y="1903491"/>
                </a:cubicBezTo>
                <a:cubicBezTo>
                  <a:pt x="378479" y="2187947"/>
                  <a:pt x="454018" y="2454935"/>
                  <a:pt x="590367" y="2683463"/>
                </a:cubicBezTo>
                <a:cubicBezTo>
                  <a:pt x="269884" y="2459223"/>
                  <a:pt x="49324" y="2102418"/>
                  <a:pt x="8843" y="1692509"/>
                </a:cubicBezTo>
                <a:cubicBezTo>
                  <a:pt x="93426" y="1681463"/>
                  <a:pt x="177920" y="1677872"/>
                  <a:pt x="261512" y="1681084"/>
                </a:cubicBezTo>
                <a:close/>
                <a:moveTo>
                  <a:pt x="1377385" y="1587667"/>
                </a:moveTo>
                <a:lnTo>
                  <a:pt x="2004039" y="2041157"/>
                </a:lnTo>
                <a:cubicBezTo>
                  <a:pt x="1900325" y="2198920"/>
                  <a:pt x="1765025" y="2338183"/>
                  <a:pt x="1600256" y="2447836"/>
                </a:cubicBezTo>
                <a:cubicBezTo>
                  <a:pt x="1492338" y="2247701"/>
                  <a:pt x="1344592" y="2078527"/>
                  <a:pt x="1169099" y="1948429"/>
                </a:cubicBezTo>
                <a:close/>
                <a:moveTo>
                  <a:pt x="2732654" y="1228760"/>
                </a:moveTo>
                <a:cubicBezTo>
                  <a:pt x="2759348" y="1331346"/>
                  <a:pt x="2772308" y="1438948"/>
                  <a:pt x="2772308" y="1549577"/>
                </a:cubicBezTo>
                <a:cubicBezTo>
                  <a:pt x="2772308" y="1840243"/>
                  <a:pt x="2682844" y="2110013"/>
                  <a:pt x="2529583" y="2332602"/>
                </a:cubicBezTo>
                <a:lnTo>
                  <a:pt x="2092890" y="2016581"/>
                </a:lnTo>
                <a:cubicBezTo>
                  <a:pt x="2230825" y="1789240"/>
                  <a:pt x="2309592" y="1530003"/>
                  <a:pt x="2320039" y="1264175"/>
                </a:cubicBezTo>
                <a:lnTo>
                  <a:pt x="2389537" y="1266895"/>
                </a:lnTo>
                <a:cubicBezTo>
                  <a:pt x="2507402" y="1266895"/>
                  <a:pt x="2622268" y="1253926"/>
                  <a:pt x="2732654" y="1228760"/>
                </a:cubicBezTo>
                <a:close/>
                <a:moveTo>
                  <a:pt x="1664916" y="1089650"/>
                </a:moveTo>
                <a:cubicBezTo>
                  <a:pt x="1845595" y="1184363"/>
                  <a:pt x="2046890" y="1244270"/>
                  <a:pt x="2260099" y="1261471"/>
                </a:cubicBezTo>
                <a:cubicBezTo>
                  <a:pt x="2250158" y="1515636"/>
                  <a:pt x="2175203" y="1763501"/>
                  <a:pt x="2043969" y="1981178"/>
                </a:cubicBezTo>
                <a:lnTo>
                  <a:pt x="1413577" y="1524982"/>
                </a:lnTo>
                <a:close/>
                <a:moveTo>
                  <a:pt x="680960" y="1083685"/>
                </a:moveTo>
                <a:lnTo>
                  <a:pt x="1318747" y="1545232"/>
                </a:lnTo>
                <a:lnTo>
                  <a:pt x="1111155" y="1904792"/>
                </a:lnTo>
                <a:cubicBezTo>
                  <a:pt x="918428" y="1769631"/>
                  <a:pt x="696224" y="1679424"/>
                  <a:pt x="462059" y="1641518"/>
                </a:cubicBezTo>
                <a:cubicBezTo>
                  <a:pt x="496612" y="1438804"/>
                  <a:pt x="572568" y="1250029"/>
                  <a:pt x="680960" y="1083685"/>
                </a:cubicBezTo>
                <a:close/>
                <a:moveTo>
                  <a:pt x="242727" y="766549"/>
                </a:moveTo>
                <a:lnTo>
                  <a:pt x="632258" y="1048441"/>
                </a:lnTo>
                <a:cubicBezTo>
                  <a:pt x="518469" y="1222389"/>
                  <a:pt x="438796" y="1420030"/>
                  <a:pt x="402762" y="1632349"/>
                </a:cubicBezTo>
                <a:cubicBezTo>
                  <a:pt x="359225" y="1626292"/>
                  <a:pt x="315271" y="1622499"/>
                  <a:pt x="271067" y="1620532"/>
                </a:cubicBezTo>
                <a:cubicBezTo>
                  <a:pt x="225427" y="1618500"/>
                  <a:pt x="179520" y="1618416"/>
                  <a:pt x="133488" y="1620508"/>
                </a:cubicBezTo>
                <a:lnTo>
                  <a:pt x="5137" y="1632614"/>
                </a:lnTo>
                <a:cubicBezTo>
                  <a:pt x="826" y="1605249"/>
                  <a:pt x="0" y="1577510"/>
                  <a:pt x="0" y="1549577"/>
                </a:cubicBezTo>
                <a:cubicBezTo>
                  <a:pt x="0" y="1258910"/>
                  <a:pt x="89466" y="989139"/>
                  <a:pt x="242727" y="766549"/>
                </a:cubicBezTo>
                <a:close/>
                <a:moveTo>
                  <a:pt x="1127746" y="632595"/>
                </a:moveTo>
                <a:cubicBezTo>
                  <a:pt x="1254584" y="804561"/>
                  <a:pt x="1416250" y="948423"/>
                  <a:pt x="1601732" y="1055087"/>
                </a:cubicBezTo>
                <a:lnTo>
                  <a:pt x="1354938" y="1482547"/>
                </a:lnTo>
                <a:lnTo>
                  <a:pt x="721206" y="1023934"/>
                </a:lnTo>
                <a:cubicBezTo>
                  <a:pt x="830725" y="869583"/>
                  <a:pt x="968470" y="736352"/>
                  <a:pt x="1127746" y="632595"/>
                </a:cubicBezTo>
                <a:close/>
                <a:moveTo>
                  <a:pt x="2056151" y="412010"/>
                </a:moveTo>
                <a:cubicBezTo>
                  <a:pt x="2199973" y="661365"/>
                  <a:pt x="2266926" y="933808"/>
                  <a:pt x="2263622" y="1201511"/>
                </a:cubicBezTo>
                <a:cubicBezTo>
                  <a:pt x="2060023" y="1184945"/>
                  <a:pt x="1867741" y="1127838"/>
                  <a:pt x="1695314" y="1036999"/>
                </a:cubicBezTo>
                <a:close/>
                <a:moveTo>
                  <a:pt x="1982657" y="375337"/>
                </a:moveTo>
                <a:lnTo>
                  <a:pt x="1993863" y="375897"/>
                </a:lnTo>
                <a:lnTo>
                  <a:pt x="1633466" y="1000123"/>
                </a:lnTo>
                <a:cubicBezTo>
                  <a:pt x="1455017" y="901534"/>
                  <a:pt x="1300774" y="764825"/>
                  <a:pt x="1179049" y="601671"/>
                </a:cubicBezTo>
                <a:cubicBezTo>
                  <a:pt x="1411929" y="457216"/>
                  <a:pt x="1687631" y="375337"/>
                  <a:pt x="1982657" y="375337"/>
                </a:cubicBezTo>
                <a:close/>
                <a:moveTo>
                  <a:pt x="2095987" y="363057"/>
                </a:moveTo>
                <a:cubicBezTo>
                  <a:pt x="2395304" y="539294"/>
                  <a:pt x="2620948" y="826020"/>
                  <a:pt x="2717783" y="1167380"/>
                </a:cubicBezTo>
                <a:cubicBezTo>
                  <a:pt x="2612640" y="1194505"/>
                  <a:pt x="2502521" y="1206895"/>
                  <a:pt x="2389537" y="1206895"/>
                </a:cubicBezTo>
                <a:cubicBezTo>
                  <a:pt x="2367426" y="1206895"/>
                  <a:pt x="2345424" y="1206421"/>
                  <a:pt x="2323592" y="1204315"/>
                </a:cubicBezTo>
                <a:cubicBezTo>
                  <a:pt x="2327421" y="925237"/>
                  <a:pt x="2257794" y="641150"/>
                  <a:pt x="2107741" y="381251"/>
                </a:cubicBezTo>
                <a:close/>
                <a:moveTo>
                  <a:pt x="2029789" y="322492"/>
                </a:moveTo>
                <a:lnTo>
                  <a:pt x="2054623" y="337710"/>
                </a:lnTo>
                <a:lnTo>
                  <a:pt x="2029408" y="323152"/>
                </a:lnTo>
                <a:close/>
                <a:moveTo>
                  <a:pt x="912141" y="248224"/>
                </a:moveTo>
                <a:cubicBezTo>
                  <a:pt x="958447" y="368281"/>
                  <a:pt x="1018736" y="481253"/>
                  <a:pt x="1094337" y="582792"/>
                </a:cubicBezTo>
                <a:cubicBezTo>
                  <a:pt x="929178" y="690492"/>
                  <a:pt x="786304" y="828699"/>
                  <a:pt x="672648" y="988795"/>
                </a:cubicBezTo>
                <a:lnTo>
                  <a:pt x="285851" y="708881"/>
                </a:lnTo>
                <a:cubicBezTo>
                  <a:pt x="444368" y="500166"/>
                  <a:pt x="661017" y="338275"/>
                  <a:pt x="912141" y="248224"/>
                </a:cubicBezTo>
                <a:close/>
                <a:moveTo>
                  <a:pt x="921424" y="244149"/>
                </a:moveTo>
                <a:cubicBezTo>
                  <a:pt x="918244" y="245273"/>
                  <a:pt x="915069" y="246407"/>
                  <a:pt x="912141" y="248224"/>
                </a:cubicBezTo>
                <a:lnTo>
                  <a:pt x="911892" y="247682"/>
                </a:lnTo>
                <a:close/>
                <a:moveTo>
                  <a:pt x="1386154" y="163423"/>
                </a:moveTo>
                <a:cubicBezTo>
                  <a:pt x="1614231" y="163423"/>
                  <a:pt x="1829441" y="218507"/>
                  <a:pt x="2018673" y="317138"/>
                </a:cubicBezTo>
                <a:lnTo>
                  <a:pt x="1982657" y="315337"/>
                </a:lnTo>
                <a:cubicBezTo>
                  <a:pt x="1675242" y="315337"/>
                  <a:pt x="1388023" y="400945"/>
                  <a:pt x="1145621" y="551885"/>
                </a:cubicBezTo>
                <a:cubicBezTo>
                  <a:pt x="1072517" y="454117"/>
                  <a:pt x="1014123" y="345308"/>
                  <a:pt x="969283" y="229609"/>
                </a:cubicBezTo>
                <a:cubicBezTo>
                  <a:pt x="1100345" y="185848"/>
                  <a:pt x="1240631" y="163423"/>
                  <a:pt x="1386154" y="163423"/>
                </a:cubicBezTo>
                <a:close/>
                <a:moveTo>
                  <a:pt x="2202811" y="0"/>
                </a:moveTo>
                <a:cubicBezTo>
                  <a:pt x="2296878" y="0"/>
                  <a:pt x="2373135" y="76257"/>
                  <a:pt x="2373135" y="170324"/>
                </a:cubicBezTo>
                <a:lnTo>
                  <a:pt x="2371793" y="176970"/>
                </a:lnTo>
                <a:cubicBezTo>
                  <a:pt x="2815625" y="490103"/>
                  <a:pt x="3086467" y="1002141"/>
                  <a:pt x="3089552" y="1556712"/>
                </a:cubicBezTo>
                <a:cubicBezTo>
                  <a:pt x="3093041" y="2183714"/>
                  <a:pt x="2753654" y="2763878"/>
                  <a:pt x="2205423" y="3068085"/>
                </a:cubicBezTo>
                <a:cubicBezTo>
                  <a:pt x="1971426" y="3197927"/>
                  <a:pt x="1715508" y="3268558"/>
                  <a:pt x="1458156" y="3280032"/>
                </a:cubicBezTo>
                <a:lnTo>
                  <a:pt x="1458156" y="3717573"/>
                </a:lnTo>
                <a:cubicBezTo>
                  <a:pt x="1465957" y="3717019"/>
                  <a:pt x="1473725" y="3717281"/>
                  <a:pt x="1481481" y="3717568"/>
                </a:cubicBezTo>
                <a:cubicBezTo>
                  <a:pt x="1923607" y="3733970"/>
                  <a:pt x="2251415" y="3830277"/>
                  <a:pt x="2251415" y="3943768"/>
                </a:cubicBezTo>
                <a:cubicBezTo>
                  <a:pt x="1651480" y="3945353"/>
                  <a:pt x="1051545" y="3946939"/>
                  <a:pt x="451610" y="3948524"/>
                </a:cubicBezTo>
                <a:cubicBezTo>
                  <a:pt x="442274" y="3834573"/>
                  <a:pt x="764658" y="3736482"/>
                  <a:pt x="1206140" y="3718471"/>
                </a:cubicBezTo>
                <a:lnTo>
                  <a:pt x="1206140" y="3273841"/>
                </a:lnTo>
                <a:cubicBezTo>
                  <a:pt x="998502" y="3252747"/>
                  <a:pt x="794352" y="3193323"/>
                  <a:pt x="605303" y="3094648"/>
                </a:cubicBezTo>
                <a:cubicBezTo>
                  <a:pt x="588033" y="3102602"/>
                  <a:pt x="568822" y="3106055"/>
                  <a:pt x="548803" y="3106055"/>
                </a:cubicBezTo>
                <a:cubicBezTo>
                  <a:pt x="454736" y="3106055"/>
                  <a:pt x="378479" y="3029798"/>
                  <a:pt x="378479" y="2935731"/>
                </a:cubicBezTo>
                <a:cubicBezTo>
                  <a:pt x="378479" y="2841664"/>
                  <a:pt x="454736" y="2765407"/>
                  <a:pt x="548803" y="2765407"/>
                </a:cubicBezTo>
                <a:cubicBezTo>
                  <a:pt x="631450" y="2765407"/>
                  <a:pt x="700349" y="2824273"/>
                  <a:pt x="712524" y="2903026"/>
                </a:cubicBezTo>
                <a:cubicBezTo>
                  <a:pt x="1146122" y="3125175"/>
                  <a:pt x="1666433" y="3117589"/>
                  <a:pt x="2100302" y="2876433"/>
                </a:cubicBezTo>
                <a:cubicBezTo>
                  <a:pt x="2577849" y="2611000"/>
                  <a:pt x="2873628" y="2105370"/>
                  <a:pt x="2870976" y="1558985"/>
                </a:cubicBezTo>
                <a:cubicBezTo>
                  <a:pt x="2868571" y="1063676"/>
                  <a:pt x="2621309" y="607288"/>
                  <a:pt x="2216854" y="337813"/>
                </a:cubicBezTo>
                <a:cubicBezTo>
                  <a:pt x="2212348" y="340450"/>
                  <a:pt x="2207603" y="340648"/>
                  <a:pt x="2202811" y="340648"/>
                </a:cubicBezTo>
                <a:cubicBezTo>
                  <a:pt x="2108744" y="340648"/>
                  <a:pt x="2032487" y="264391"/>
                  <a:pt x="2032487" y="170324"/>
                </a:cubicBezTo>
                <a:cubicBezTo>
                  <a:pt x="2032487" y="76257"/>
                  <a:pt x="2108744" y="0"/>
                  <a:pt x="2202811"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Rounded Rectangle 2">
            <a:extLst>
              <a:ext uri="{FF2B5EF4-FFF2-40B4-BE49-F238E27FC236}">
                <a16:creationId xmlns:a16="http://schemas.microsoft.com/office/drawing/2014/main" xmlns="" id="{B325B97A-294E-4D60-8147-CEA9BE681F27}"/>
              </a:ext>
            </a:extLst>
          </p:cNvPr>
          <p:cNvSpPr/>
          <p:nvPr/>
        </p:nvSpPr>
        <p:spPr>
          <a:xfrm>
            <a:off x="3897768" y="3550674"/>
            <a:ext cx="177403" cy="226473"/>
          </a:xfrm>
          <a:custGeom>
            <a:avLst/>
            <a:gdLst/>
            <a:ahLst/>
            <a:cxnLst/>
            <a:rect l="l" t="t" r="r" b="b"/>
            <a:pathLst>
              <a:path w="3098702" h="3955818">
                <a:moveTo>
                  <a:pt x="584057" y="3782388"/>
                </a:moveTo>
                <a:lnTo>
                  <a:pt x="2472989" y="3782388"/>
                </a:lnTo>
                <a:cubicBezTo>
                  <a:pt x="2499530" y="3782388"/>
                  <a:pt x="2521045" y="3803903"/>
                  <a:pt x="2521045" y="3830444"/>
                </a:cubicBezTo>
                <a:lnTo>
                  <a:pt x="2521045" y="3907762"/>
                </a:lnTo>
                <a:cubicBezTo>
                  <a:pt x="2521045" y="3934303"/>
                  <a:pt x="2499530" y="3955818"/>
                  <a:pt x="2472989" y="3955818"/>
                </a:cubicBezTo>
                <a:lnTo>
                  <a:pt x="584057" y="3955818"/>
                </a:lnTo>
                <a:cubicBezTo>
                  <a:pt x="557516" y="3955818"/>
                  <a:pt x="536001" y="3934303"/>
                  <a:pt x="536001" y="3907762"/>
                </a:cubicBezTo>
                <a:lnTo>
                  <a:pt x="536001" y="3830444"/>
                </a:lnTo>
                <a:cubicBezTo>
                  <a:pt x="536001" y="3803903"/>
                  <a:pt x="557516" y="3782388"/>
                  <a:pt x="584057" y="3782388"/>
                </a:cubicBezTo>
                <a:close/>
                <a:moveTo>
                  <a:pt x="1084610" y="2997223"/>
                </a:moveTo>
                <a:cubicBezTo>
                  <a:pt x="1045477" y="2997223"/>
                  <a:pt x="1013754" y="3028946"/>
                  <a:pt x="1013754" y="3068079"/>
                </a:cubicBezTo>
                <a:lnTo>
                  <a:pt x="1013754" y="3351492"/>
                </a:lnTo>
                <a:cubicBezTo>
                  <a:pt x="1013754" y="3390625"/>
                  <a:pt x="1045477" y="3422348"/>
                  <a:pt x="1084610" y="3422348"/>
                </a:cubicBezTo>
                <a:lnTo>
                  <a:pt x="2014092" y="3422348"/>
                </a:lnTo>
                <a:cubicBezTo>
                  <a:pt x="2053225" y="3422348"/>
                  <a:pt x="2084948" y="3390625"/>
                  <a:pt x="2084948" y="3351492"/>
                </a:cubicBezTo>
                <a:lnTo>
                  <a:pt x="2084948" y="3068079"/>
                </a:lnTo>
                <a:cubicBezTo>
                  <a:pt x="2084948" y="3028946"/>
                  <a:pt x="2053225" y="2997223"/>
                  <a:pt x="2014092" y="2997223"/>
                </a:cubicBezTo>
                <a:close/>
                <a:moveTo>
                  <a:pt x="656690" y="2906112"/>
                </a:moveTo>
                <a:lnTo>
                  <a:pt x="2442013" y="2906112"/>
                </a:lnTo>
                <a:lnTo>
                  <a:pt x="2442013" y="3712250"/>
                </a:lnTo>
                <a:lnTo>
                  <a:pt x="656690" y="3712250"/>
                </a:lnTo>
                <a:close/>
                <a:moveTo>
                  <a:pt x="575330" y="2669437"/>
                </a:moveTo>
                <a:lnTo>
                  <a:pt x="2464262" y="2669437"/>
                </a:lnTo>
                <a:cubicBezTo>
                  <a:pt x="2490803" y="2669437"/>
                  <a:pt x="2512318" y="2690952"/>
                  <a:pt x="2512318" y="2717493"/>
                </a:cubicBezTo>
                <a:lnTo>
                  <a:pt x="2512318" y="2794811"/>
                </a:lnTo>
                <a:cubicBezTo>
                  <a:pt x="2512318" y="2821352"/>
                  <a:pt x="2490803" y="2842867"/>
                  <a:pt x="2464262" y="2842867"/>
                </a:cubicBezTo>
                <a:lnTo>
                  <a:pt x="575330" y="2842867"/>
                </a:lnTo>
                <a:cubicBezTo>
                  <a:pt x="548789" y="2842867"/>
                  <a:pt x="527274" y="2821352"/>
                  <a:pt x="527274" y="2794811"/>
                </a:cubicBezTo>
                <a:lnTo>
                  <a:pt x="527274" y="2717493"/>
                </a:lnTo>
                <a:cubicBezTo>
                  <a:pt x="527274" y="2690952"/>
                  <a:pt x="548789" y="2669437"/>
                  <a:pt x="575330" y="2669437"/>
                </a:cubicBezTo>
                <a:close/>
                <a:moveTo>
                  <a:pt x="1349992" y="2168510"/>
                </a:moveTo>
                <a:lnTo>
                  <a:pt x="1707057" y="2168510"/>
                </a:lnTo>
                <a:lnTo>
                  <a:pt x="1707057" y="2370734"/>
                </a:lnTo>
                <a:cubicBezTo>
                  <a:pt x="1874747" y="2404729"/>
                  <a:pt x="1985722" y="2490502"/>
                  <a:pt x="1985722" y="2586734"/>
                </a:cubicBezTo>
                <a:lnTo>
                  <a:pt x="1071576" y="2594663"/>
                </a:lnTo>
                <a:cubicBezTo>
                  <a:pt x="1065230" y="2495535"/>
                  <a:pt x="1177348" y="2405698"/>
                  <a:pt x="1349992" y="2368429"/>
                </a:cubicBezTo>
                <a:close/>
                <a:moveTo>
                  <a:pt x="2631656" y="450715"/>
                </a:moveTo>
                <a:cubicBezTo>
                  <a:pt x="2599636" y="450919"/>
                  <a:pt x="2565613" y="455880"/>
                  <a:pt x="2530064" y="466051"/>
                </a:cubicBezTo>
                <a:cubicBezTo>
                  <a:pt x="2503375" y="834241"/>
                  <a:pt x="2405544" y="1178921"/>
                  <a:pt x="2250893" y="1444917"/>
                </a:cubicBezTo>
                <a:cubicBezTo>
                  <a:pt x="2218111" y="1501300"/>
                  <a:pt x="2183585" y="1552913"/>
                  <a:pt x="2146402" y="1598826"/>
                </a:cubicBezTo>
                <a:cubicBezTo>
                  <a:pt x="2293461" y="1638047"/>
                  <a:pt x="2493561" y="1550708"/>
                  <a:pt x="2660017" y="1363140"/>
                </a:cubicBezTo>
                <a:cubicBezTo>
                  <a:pt x="2786489" y="1220627"/>
                  <a:pt x="2874424" y="1040657"/>
                  <a:pt x="2899480" y="873043"/>
                </a:cubicBezTo>
                <a:cubicBezTo>
                  <a:pt x="2938482" y="612144"/>
                  <a:pt x="2819565" y="449517"/>
                  <a:pt x="2631656" y="450715"/>
                </a:cubicBezTo>
                <a:close/>
                <a:moveTo>
                  <a:pt x="467048" y="450715"/>
                </a:moveTo>
                <a:cubicBezTo>
                  <a:pt x="279139" y="449517"/>
                  <a:pt x="160221" y="612144"/>
                  <a:pt x="199222" y="873043"/>
                </a:cubicBezTo>
                <a:cubicBezTo>
                  <a:pt x="224279" y="1040657"/>
                  <a:pt x="312213" y="1220627"/>
                  <a:pt x="438685" y="1363140"/>
                </a:cubicBezTo>
                <a:cubicBezTo>
                  <a:pt x="605037" y="1550589"/>
                  <a:pt x="804990" y="1637937"/>
                  <a:pt x="952028" y="1598911"/>
                </a:cubicBezTo>
                <a:cubicBezTo>
                  <a:pt x="918104" y="1556765"/>
                  <a:pt x="886364" y="1509855"/>
                  <a:pt x="856054" y="1458932"/>
                </a:cubicBezTo>
                <a:cubicBezTo>
                  <a:pt x="696751" y="1191291"/>
                  <a:pt x="595828" y="840985"/>
                  <a:pt x="568527" y="466013"/>
                </a:cubicBezTo>
                <a:cubicBezTo>
                  <a:pt x="533017" y="455869"/>
                  <a:pt x="499033" y="450918"/>
                  <a:pt x="467048" y="450715"/>
                </a:cubicBezTo>
                <a:close/>
                <a:moveTo>
                  <a:pt x="2354966" y="348975"/>
                </a:moveTo>
                <a:lnTo>
                  <a:pt x="2153798" y="352632"/>
                </a:lnTo>
                <a:cubicBezTo>
                  <a:pt x="2173305" y="498936"/>
                  <a:pt x="2179729" y="531287"/>
                  <a:pt x="2185171" y="681814"/>
                </a:cubicBezTo>
                <a:cubicBezTo>
                  <a:pt x="2182853" y="813191"/>
                  <a:pt x="2159358" y="914444"/>
                  <a:pt x="2125875" y="1049479"/>
                </a:cubicBezTo>
                <a:cubicBezTo>
                  <a:pt x="2071222" y="1223496"/>
                  <a:pt x="2061228" y="1228079"/>
                  <a:pt x="2011151" y="1332869"/>
                </a:cubicBezTo>
                <a:cubicBezTo>
                  <a:pt x="1951069" y="1449268"/>
                  <a:pt x="1836673" y="1629725"/>
                  <a:pt x="1768261" y="1753641"/>
                </a:cubicBezTo>
                <a:cubicBezTo>
                  <a:pt x="1892204" y="1655451"/>
                  <a:pt x="2022124" y="1512091"/>
                  <a:pt x="2102591" y="1384075"/>
                </a:cubicBezTo>
                <a:cubicBezTo>
                  <a:pt x="2250115" y="1140235"/>
                  <a:pt x="2301557" y="994020"/>
                  <a:pt x="2350534" y="737869"/>
                </a:cubicBezTo>
                <a:cubicBezTo>
                  <a:pt x="2361833" y="563166"/>
                  <a:pt x="2370816" y="497718"/>
                  <a:pt x="2354966" y="348975"/>
                </a:cubicBezTo>
                <a:close/>
                <a:moveTo>
                  <a:pt x="2539333" y="238558"/>
                </a:moveTo>
                <a:lnTo>
                  <a:pt x="2536537" y="347892"/>
                </a:lnTo>
                <a:cubicBezTo>
                  <a:pt x="2608900" y="315742"/>
                  <a:pt x="2677562" y="299616"/>
                  <a:pt x="2740368" y="297718"/>
                </a:cubicBezTo>
                <a:cubicBezTo>
                  <a:pt x="2983613" y="290369"/>
                  <a:pt x="3139018" y="496461"/>
                  <a:pt x="3089515" y="830455"/>
                </a:cubicBezTo>
                <a:cubicBezTo>
                  <a:pt x="3058092" y="1042474"/>
                  <a:pt x="2946966" y="1270289"/>
                  <a:pt x="2786963" y="1450704"/>
                </a:cubicBezTo>
                <a:cubicBezTo>
                  <a:pt x="2540351" y="1728779"/>
                  <a:pt x="2235198" y="1832763"/>
                  <a:pt x="2047591" y="1711869"/>
                </a:cubicBezTo>
                <a:cubicBezTo>
                  <a:pt x="1960010" y="1801924"/>
                  <a:pt x="1864893" y="1865189"/>
                  <a:pt x="1766566" y="1901471"/>
                </a:cubicBezTo>
                <a:lnTo>
                  <a:pt x="1766566" y="2055268"/>
                </a:lnTo>
                <a:cubicBezTo>
                  <a:pt x="1766566" y="2085119"/>
                  <a:pt x="1742367" y="2109318"/>
                  <a:pt x="1712516" y="2109318"/>
                </a:cubicBezTo>
                <a:lnTo>
                  <a:pt x="1344530" y="2109318"/>
                </a:lnTo>
                <a:cubicBezTo>
                  <a:pt x="1314679" y="2109318"/>
                  <a:pt x="1290480" y="2085119"/>
                  <a:pt x="1290480" y="2055268"/>
                </a:cubicBezTo>
                <a:lnTo>
                  <a:pt x="1290480" y="1884230"/>
                </a:lnTo>
                <a:cubicBezTo>
                  <a:pt x="1206899" y="1846694"/>
                  <a:pt x="1126105" y="1789314"/>
                  <a:pt x="1051155" y="1711837"/>
                </a:cubicBezTo>
                <a:cubicBezTo>
                  <a:pt x="863555" y="1832780"/>
                  <a:pt x="558372" y="1728802"/>
                  <a:pt x="311739" y="1450704"/>
                </a:cubicBezTo>
                <a:cubicBezTo>
                  <a:pt x="151737" y="1270289"/>
                  <a:pt x="40611" y="1042474"/>
                  <a:pt x="9187" y="830455"/>
                </a:cubicBezTo>
                <a:cubicBezTo>
                  <a:pt x="-40316" y="496461"/>
                  <a:pt x="115089" y="290369"/>
                  <a:pt x="358334" y="297718"/>
                </a:cubicBezTo>
                <a:cubicBezTo>
                  <a:pt x="421167" y="299617"/>
                  <a:pt x="489861" y="315756"/>
                  <a:pt x="562257" y="347936"/>
                </a:cubicBezTo>
                <a:cubicBezTo>
                  <a:pt x="559920" y="314992"/>
                  <a:pt x="559351" y="281866"/>
                  <a:pt x="559351" y="248638"/>
                </a:cubicBezTo>
                <a:close/>
                <a:moveTo>
                  <a:pt x="517407" y="0"/>
                </a:moveTo>
                <a:lnTo>
                  <a:pt x="2581295" y="0"/>
                </a:lnTo>
                <a:cubicBezTo>
                  <a:pt x="2607836" y="0"/>
                  <a:pt x="2629351" y="21515"/>
                  <a:pt x="2629351" y="48056"/>
                </a:cubicBezTo>
                <a:lnTo>
                  <a:pt x="2629351" y="125374"/>
                </a:lnTo>
                <a:cubicBezTo>
                  <a:pt x="2629351" y="151915"/>
                  <a:pt x="2607836" y="173430"/>
                  <a:pt x="2581295" y="173430"/>
                </a:cubicBezTo>
                <a:lnTo>
                  <a:pt x="517407" y="173430"/>
                </a:lnTo>
                <a:cubicBezTo>
                  <a:pt x="490866" y="173430"/>
                  <a:pt x="469351" y="151915"/>
                  <a:pt x="469351" y="125374"/>
                </a:cubicBezTo>
                <a:lnTo>
                  <a:pt x="469351" y="48056"/>
                </a:lnTo>
                <a:cubicBezTo>
                  <a:pt x="469351" y="21515"/>
                  <a:pt x="490866" y="0"/>
                  <a:pt x="517407"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Rounded Rectangle 2">
            <a:extLst>
              <a:ext uri="{FF2B5EF4-FFF2-40B4-BE49-F238E27FC236}">
                <a16:creationId xmlns:a16="http://schemas.microsoft.com/office/drawing/2014/main" xmlns="" id="{E0D47EAD-C3A3-4A41-AFEA-95086AEF59ED}"/>
              </a:ext>
            </a:extLst>
          </p:cNvPr>
          <p:cNvSpPr/>
          <p:nvPr/>
        </p:nvSpPr>
        <p:spPr>
          <a:xfrm>
            <a:off x="4409631" y="4343673"/>
            <a:ext cx="156655" cy="226738"/>
          </a:xfrm>
          <a:custGeom>
            <a:avLst/>
            <a:gdLst/>
            <a:ahLst/>
            <a:cxnLst/>
            <a:rect l="l" t="t" r="r" b="b"/>
            <a:pathLst>
              <a:path w="2736304" h="3960440">
                <a:moveTo>
                  <a:pt x="1535774" y="3045693"/>
                </a:moveTo>
                <a:cubicBezTo>
                  <a:pt x="1502632" y="3045693"/>
                  <a:pt x="1475766" y="3072559"/>
                  <a:pt x="1475766" y="3105701"/>
                </a:cubicBezTo>
                <a:lnTo>
                  <a:pt x="1475766" y="3345725"/>
                </a:lnTo>
                <a:cubicBezTo>
                  <a:pt x="1475766" y="3378867"/>
                  <a:pt x="1502632" y="3405733"/>
                  <a:pt x="1535774" y="3405733"/>
                </a:cubicBezTo>
                <a:lnTo>
                  <a:pt x="1775798" y="3405733"/>
                </a:lnTo>
                <a:cubicBezTo>
                  <a:pt x="1808940" y="3405733"/>
                  <a:pt x="1835806" y="3378867"/>
                  <a:pt x="1835806" y="3345725"/>
                </a:cubicBezTo>
                <a:lnTo>
                  <a:pt x="1835806" y="3105701"/>
                </a:lnTo>
                <a:cubicBezTo>
                  <a:pt x="1835806" y="3072559"/>
                  <a:pt x="1808940" y="3045693"/>
                  <a:pt x="1775798" y="3045693"/>
                </a:cubicBezTo>
                <a:close/>
                <a:moveTo>
                  <a:pt x="973636" y="3045693"/>
                </a:moveTo>
                <a:cubicBezTo>
                  <a:pt x="940494" y="3045693"/>
                  <a:pt x="913628" y="3072559"/>
                  <a:pt x="913628" y="3105701"/>
                </a:cubicBezTo>
                <a:lnTo>
                  <a:pt x="913628" y="3345725"/>
                </a:lnTo>
                <a:cubicBezTo>
                  <a:pt x="913628" y="3378867"/>
                  <a:pt x="940494" y="3405733"/>
                  <a:pt x="973636" y="3405733"/>
                </a:cubicBezTo>
                <a:lnTo>
                  <a:pt x="1213660" y="3405733"/>
                </a:lnTo>
                <a:cubicBezTo>
                  <a:pt x="1246802" y="3405733"/>
                  <a:pt x="1273668" y="3378867"/>
                  <a:pt x="1273668" y="3345725"/>
                </a:cubicBezTo>
                <a:lnTo>
                  <a:pt x="1273668" y="3105701"/>
                </a:lnTo>
                <a:cubicBezTo>
                  <a:pt x="1273668" y="3072559"/>
                  <a:pt x="1246802" y="3045693"/>
                  <a:pt x="1213660" y="3045693"/>
                </a:cubicBezTo>
                <a:close/>
                <a:moveTo>
                  <a:pt x="411498" y="3045693"/>
                </a:moveTo>
                <a:cubicBezTo>
                  <a:pt x="378356" y="3045693"/>
                  <a:pt x="351490" y="3072559"/>
                  <a:pt x="351490" y="3105701"/>
                </a:cubicBezTo>
                <a:lnTo>
                  <a:pt x="351490" y="3345725"/>
                </a:lnTo>
                <a:cubicBezTo>
                  <a:pt x="351490" y="3378867"/>
                  <a:pt x="378356" y="3405733"/>
                  <a:pt x="411498" y="3405733"/>
                </a:cubicBezTo>
                <a:lnTo>
                  <a:pt x="651522" y="3405733"/>
                </a:lnTo>
                <a:cubicBezTo>
                  <a:pt x="684664" y="3405733"/>
                  <a:pt x="711530" y="3378867"/>
                  <a:pt x="711530" y="3345725"/>
                </a:cubicBezTo>
                <a:lnTo>
                  <a:pt x="711530" y="3105701"/>
                </a:lnTo>
                <a:cubicBezTo>
                  <a:pt x="711530" y="3072559"/>
                  <a:pt x="684664" y="3045693"/>
                  <a:pt x="651522" y="3045693"/>
                </a:cubicBezTo>
                <a:close/>
                <a:moveTo>
                  <a:pt x="2091548" y="2450508"/>
                </a:moveTo>
                <a:cubicBezTo>
                  <a:pt x="2058410" y="2450508"/>
                  <a:pt x="2031547" y="2477371"/>
                  <a:pt x="2031547" y="2510509"/>
                </a:cubicBezTo>
                <a:lnTo>
                  <a:pt x="2031547" y="3345732"/>
                </a:lnTo>
                <a:cubicBezTo>
                  <a:pt x="2031547" y="3378870"/>
                  <a:pt x="2058410" y="3405733"/>
                  <a:pt x="2091548" y="3405733"/>
                </a:cubicBezTo>
                <a:lnTo>
                  <a:pt x="2331546" y="3405733"/>
                </a:lnTo>
                <a:cubicBezTo>
                  <a:pt x="2364684" y="3405733"/>
                  <a:pt x="2391547" y="3378870"/>
                  <a:pt x="2391547" y="3345732"/>
                </a:cubicBezTo>
                <a:lnTo>
                  <a:pt x="2391547" y="2510509"/>
                </a:lnTo>
                <a:cubicBezTo>
                  <a:pt x="2391547" y="2477371"/>
                  <a:pt x="2364684" y="2450508"/>
                  <a:pt x="2331546" y="2450508"/>
                </a:cubicBezTo>
                <a:close/>
                <a:moveTo>
                  <a:pt x="1535774" y="2450508"/>
                </a:moveTo>
                <a:cubicBezTo>
                  <a:pt x="1502632" y="2450508"/>
                  <a:pt x="1475766" y="2477374"/>
                  <a:pt x="1475766" y="2510516"/>
                </a:cubicBezTo>
                <a:lnTo>
                  <a:pt x="1475766" y="2750540"/>
                </a:lnTo>
                <a:cubicBezTo>
                  <a:pt x="1475766" y="2783682"/>
                  <a:pt x="1502632" y="2810548"/>
                  <a:pt x="1535774" y="2810548"/>
                </a:cubicBezTo>
                <a:lnTo>
                  <a:pt x="1775798" y="2810548"/>
                </a:lnTo>
                <a:cubicBezTo>
                  <a:pt x="1808940" y="2810548"/>
                  <a:pt x="1835806" y="2783682"/>
                  <a:pt x="1835806" y="2750540"/>
                </a:cubicBezTo>
                <a:lnTo>
                  <a:pt x="1835806" y="2510516"/>
                </a:lnTo>
                <a:cubicBezTo>
                  <a:pt x="1835806" y="2477374"/>
                  <a:pt x="1808940" y="2450508"/>
                  <a:pt x="1775798" y="2450508"/>
                </a:cubicBezTo>
                <a:close/>
                <a:moveTo>
                  <a:pt x="973636" y="2450508"/>
                </a:moveTo>
                <a:cubicBezTo>
                  <a:pt x="940494" y="2450508"/>
                  <a:pt x="913628" y="2477374"/>
                  <a:pt x="913628" y="2510516"/>
                </a:cubicBezTo>
                <a:lnTo>
                  <a:pt x="913628" y="2750540"/>
                </a:lnTo>
                <a:cubicBezTo>
                  <a:pt x="913628" y="2783682"/>
                  <a:pt x="940494" y="2810548"/>
                  <a:pt x="973636" y="2810548"/>
                </a:cubicBezTo>
                <a:lnTo>
                  <a:pt x="1213660" y="2810548"/>
                </a:lnTo>
                <a:cubicBezTo>
                  <a:pt x="1246802" y="2810548"/>
                  <a:pt x="1273668" y="2783682"/>
                  <a:pt x="1273668" y="2750540"/>
                </a:cubicBezTo>
                <a:lnTo>
                  <a:pt x="1273668" y="2510516"/>
                </a:lnTo>
                <a:cubicBezTo>
                  <a:pt x="1273668" y="2477374"/>
                  <a:pt x="1246802" y="2450508"/>
                  <a:pt x="1213660" y="2450508"/>
                </a:cubicBezTo>
                <a:close/>
                <a:moveTo>
                  <a:pt x="411498" y="2450508"/>
                </a:moveTo>
                <a:cubicBezTo>
                  <a:pt x="378356" y="2450508"/>
                  <a:pt x="351490" y="2477374"/>
                  <a:pt x="351490" y="2510516"/>
                </a:cubicBezTo>
                <a:lnTo>
                  <a:pt x="351490" y="2750540"/>
                </a:lnTo>
                <a:cubicBezTo>
                  <a:pt x="351490" y="2783682"/>
                  <a:pt x="378356" y="2810548"/>
                  <a:pt x="411498" y="2810548"/>
                </a:cubicBezTo>
                <a:lnTo>
                  <a:pt x="651522" y="2810548"/>
                </a:lnTo>
                <a:cubicBezTo>
                  <a:pt x="684664" y="2810548"/>
                  <a:pt x="711530" y="2783682"/>
                  <a:pt x="711530" y="2750540"/>
                </a:cubicBezTo>
                <a:lnTo>
                  <a:pt x="711530" y="2510516"/>
                </a:lnTo>
                <a:cubicBezTo>
                  <a:pt x="711530" y="2477374"/>
                  <a:pt x="684664" y="2450508"/>
                  <a:pt x="651522" y="2450508"/>
                </a:cubicBezTo>
                <a:close/>
                <a:moveTo>
                  <a:pt x="2091555" y="1855324"/>
                </a:moveTo>
                <a:cubicBezTo>
                  <a:pt x="2058413" y="1855324"/>
                  <a:pt x="2031547" y="1882190"/>
                  <a:pt x="2031547" y="1915332"/>
                </a:cubicBezTo>
                <a:lnTo>
                  <a:pt x="2031547" y="2155356"/>
                </a:lnTo>
                <a:cubicBezTo>
                  <a:pt x="2031547" y="2188498"/>
                  <a:pt x="2058413" y="2215364"/>
                  <a:pt x="2091555" y="2215364"/>
                </a:cubicBezTo>
                <a:lnTo>
                  <a:pt x="2331579" y="2215364"/>
                </a:lnTo>
                <a:cubicBezTo>
                  <a:pt x="2364721" y="2215364"/>
                  <a:pt x="2391587" y="2188498"/>
                  <a:pt x="2391587" y="2155356"/>
                </a:cubicBezTo>
                <a:lnTo>
                  <a:pt x="2391587" y="1915332"/>
                </a:lnTo>
                <a:cubicBezTo>
                  <a:pt x="2391587" y="1882190"/>
                  <a:pt x="2364721" y="1855324"/>
                  <a:pt x="2331579" y="1855324"/>
                </a:cubicBezTo>
                <a:close/>
                <a:moveTo>
                  <a:pt x="1529417" y="1855324"/>
                </a:moveTo>
                <a:cubicBezTo>
                  <a:pt x="1496275" y="1855324"/>
                  <a:pt x="1469409" y="1882190"/>
                  <a:pt x="1469409" y="1915332"/>
                </a:cubicBezTo>
                <a:lnTo>
                  <a:pt x="1469409" y="2155356"/>
                </a:lnTo>
                <a:cubicBezTo>
                  <a:pt x="1469409" y="2188498"/>
                  <a:pt x="1496275" y="2215364"/>
                  <a:pt x="1529417" y="2215364"/>
                </a:cubicBezTo>
                <a:lnTo>
                  <a:pt x="1769441" y="2215364"/>
                </a:lnTo>
                <a:cubicBezTo>
                  <a:pt x="1802583" y="2215364"/>
                  <a:pt x="1829449" y="2188498"/>
                  <a:pt x="1829449" y="2155356"/>
                </a:cubicBezTo>
                <a:lnTo>
                  <a:pt x="1829449" y="1915332"/>
                </a:lnTo>
                <a:cubicBezTo>
                  <a:pt x="1829449" y="1882190"/>
                  <a:pt x="1802583" y="1855324"/>
                  <a:pt x="1769441" y="1855324"/>
                </a:cubicBezTo>
                <a:close/>
                <a:moveTo>
                  <a:pt x="967279" y="1855324"/>
                </a:moveTo>
                <a:cubicBezTo>
                  <a:pt x="934137" y="1855324"/>
                  <a:pt x="907271" y="1882190"/>
                  <a:pt x="907271" y="1915332"/>
                </a:cubicBezTo>
                <a:lnTo>
                  <a:pt x="907271" y="2155356"/>
                </a:lnTo>
                <a:cubicBezTo>
                  <a:pt x="907271" y="2188498"/>
                  <a:pt x="934137" y="2215364"/>
                  <a:pt x="967279" y="2215364"/>
                </a:cubicBezTo>
                <a:lnTo>
                  <a:pt x="1207303" y="2215364"/>
                </a:lnTo>
                <a:cubicBezTo>
                  <a:pt x="1240445" y="2215364"/>
                  <a:pt x="1267311" y="2188498"/>
                  <a:pt x="1267311" y="2155356"/>
                </a:cubicBezTo>
                <a:lnTo>
                  <a:pt x="1267311" y="1915332"/>
                </a:lnTo>
                <a:cubicBezTo>
                  <a:pt x="1267311" y="1882190"/>
                  <a:pt x="1240445" y="1855324"/>
                  <a:pt x="1207303" y="1855324"/>
                </a:cubicBezTo>
                <a:close/>
                <a:moveTo>
                  <a:pt x="405141" y="1855324"/>
                </a:moveTo>
                <a:cubicBezTo>
                  <a:pt x="371999" y="1855324"/>
                  <a:pt x="345133" y="1882190"/>
                  <a:pt x="345133" y="1915332"/>
                </a:cubicBezTo>
                <a:lnTo>
                  <a:pt x="345133" y="2155356"/>
                </a:lnTo>
                <a:cubicBezTo>
                  <a:pt x="345133" y="2188498"/>
                  <a:pt x="371999" y="2215364"/>
                  <a:pt x="405141" y="2215364"/>
                </a:cubicBezTo>
                <a:lnTo>
                  <a:pt x="645165" y="2215364"/>
                </a:lnTo>
                <a:cubicBezTo>
                  <a:pt x="678307" y="2215364"/>
                  <a:pt x="705173" y="2188498"/>
                  <a:pt x="705173" y="2155356"/>
                </a:cubicBezTo>
                <a:lnTo>
                  <a:pt x="705173" y="1915332"/>
                </a:lnTo>
                <a:cubicBezTo>
                  <a:pt x="705173" y="1882190"/>
                  <a:pt x="678307" y="1855324"/>
                  <a:pt x="645165" y="1855324"/>
                </a:cubicBezTo>
                <a:close/>
                <a:moveTo>
                  <a:pt x="2091555" y="1260140"/>
                </a:moveTo>
                <a:cubicBezTo>
                  <a:pt x="2058413" y="1260140"/>
                  <a:pt x="2031547" y="1287006"/>
                  <a:pt x="2031547" y="1320148"/>
                </a:cubicBezTo>
                <a:lnTo>
                  <a:pt x="2031547" y="1560172"/>
                </a:lnTo>
                <a:cubicBezTo>
                  <a:pt x="2031547" y="1593314"/>
                  <a:pt x="2058413" y="1620180"/>
                  <a:pt x="2091555" y="1620180"/>
                </a:cubicBezTo>
                <a:lnTo>
                  <a:pt x="2331579" y="1620180"/>
                </a:lnTo>
                <a:cubicBezTo>
                  <a:pt x="2364721" y="1620180"/>
                  <a:pt x="2391587" y="1593314"/>
                  <a:pt x="2391587" y="1560172"/>
                </a:cubicBezTo>
                <a:lnTo>
                  <a:pt x="2391587" y="1320148"/>
                </a:lnTo>
                <a:cubicBezTo>
                  <a:pt x="2391587" y="1287006"/>
                  <a:pt x="2364721" y="1260140"/>
                  <a:pt x="2331579" y="1260140"/>
                </a:cubicBezTo>
                <a:close/>
                <a:moveTo>
                  <a:pt x="1529417" y="1260140"/>
                </a:moveTo>
                <a:cubicBezTo>
                  <a:pt x="1496275" y="1260140"/>
                  <a:pt x="1469409" y="1287006"/>
                  <a:pt x="1469409" y="1320148"/>
                </a:cubicBezTo>
                <a:lnTo>
                  <a:pt x="1469409" y="1560172"/>
                </a:lnTo>
                <a:cubicBezTo>
                  <a:pt x="1469409" y="1593314"/>
                  <a:pt x="1496275" y="1620180"/>
                  <a:pt x="1529417" y="1620180"/>
                </a:cubicBezTo>
                <a:lnTo>
                  <a:pt x="1769441" y="1620180"/>
                </a:lnTo>
                <a:cubicBezTo>
                  <a:pt x="1802583" y="1620180"/>
                  <a:pt x="1829449" y="1593314"/>
                  <a:pt x="1829449" y="1560172"/>
                </a:cubicBezTo>
                <a:lnTo>
                  <a:pt x="1829449" y="1320148"/>
                </a:lnTo>
                <a:cubicBezTo>
                  <a:pt x="1829449" y="1287006"/>
                  <a:pt x="1802583" y="1260140"/>
                  <a:pt x="1769441" y="1260140"/>
                </a:cubicBezTo>
                <a:close/>
                <a:moveTo>
                  <a:pt x="967279" y="1260140"/>
                </a:moveTo>
                <a:cubicBezTo>
                  <a:pt x="934137" y="1260140"/>
                  <a:pt x="907271" y="1287006"/>
                  <a:pt x="907271" y="1320148"/>
                </a:cubicBezTo>
                <a:lnTo>
                  <a:pt x="907271" y="1560172"/>
                </a:lnTo>
                <a:cubicBezTo>
                  <a:pt x="907271" y="1593314"/>
                  <a:pt x="934137" y="1620180"/>
                  <a:pt x="967279" y="1620180"/>
                </a:cubicBezTo>
                <a:lnTo>
                  <a:pt x="1207303" y="1620180"/>
                </a:lnTo>
                <a:cubicBezTo>
                  <a:pt x="1240445" y="1620180"/>
                  <a:pt x="1267311" y="1593314"/>
                  <a:pt x="1267311" y="1560172"/>
                </a:cubicBezTo>
                <a:lnTo>
                  <a:pt x="1267311" y="1320148"/>
                </a:lnTo>
                <a:cubicBezTo>
                  <a:pt x="1267311" y="1287006"/>
                  <a:pt x="1240445" y="1260140"/>
                  <a:pt x="1207303" y="1260140"/>
                </a:cubicBezTo>
                <a:close/>
                <a:moveTo>
                  <a:pt x="405141" y="1260140"/>
                </a:moveTo>
                <a:cubicBezTo>
                  <a:pt x="371999" y="1260140"/>
                  <a:pt x="345133" y="1287006"/>
                  <a:pt x="345133" y="1320148"/>
                </a:cubicBezTo>
                <a:lnTo>
                  <a:pt x="345133" y="1560172"/>
                </a:lnTo>
                <a:cubicBezTo>
                  <a:pt x="345133" y="1593314"/>
                  <a:pt x="371999" y="1620180"/>
                  <a:pt x="405141" y="1620180"/>
                </a:cubicBezTo>
                <a:lnTo>
                  <a:pt x="645165" y="1620180"/>
                </a:lnTo>
                <a:cubicBezTo>
                  <a:pt x="678307" y="1620180"/>
                  <a:pt x="705173" y="1593314"/>
                  <a:pt x="705173" y="1560172"/>
                </a:cubicBezTo>
                <a:lnTo>
                  <a:pt x="705173" y="1320148"/>
                </a:lnTo>
                <a:cubicBezTo>
                  <a:pt x="705173" y="1287006"/>
                  <a:pt x="678307" y="1260140"/>
                  <a:pt x="645165" y="1260140"/>
                </a:cubicBezTo>
                <a:close/>
                <a:moveTo>
                  <a:pt x="444129" y="277258"/>
                </a:moveTo>
                <a:cubicBezTo>
                  <a:pt x="318150" y="277258"/>
                  <a:pt x="216024" y="379384"/>
                  <a:pt x="216024" y="505363"/>
                </a:cubicBezTo>
                <a:lnTo>
                  <a:pt x="216024" y="744003"/>
                </a:lnTo>
                <a:cubicBezTo>
                  <a:pt x="216024" y="869982"/>
                  <a:pt x="318150" y="972108"/>
                  <a:pt x="444129" y="972108"/>
                </a:cubicBezTo>
                <a:lnTo>
                  <a:pt x="2292175" y="972108"/>
                </a:lnTo>
                <a:cubicBezTo>
                  <a:pt x="2418154" y="972108"/>
                  <a:pt x="2520280" y="869982"/>
                  <a:pt x="2520280" y="744003"/>
                </a:cubicBezTo>
                <a:lnTo>
                  <a:pt x="2520280" y="505363"/>
                </a:lnTo>
                <a:cubicBezTo>
                  <a:pt x="2520280" y="379384"/>
                  <a:pt x="2418154" y="277258"/>
                  <a:pt x="2292175" y="277258"/>
                </a:cubicBezTo>
                <a:close/>
                <a:moveTo>
                  <a:pt x="456060" y="0"/>
                </a:moveTo>
                <a:lnTo>
                  <a:pt x="2280244" y="0"/>
                </a:lnTo>
                <a:cubicBezTo>
                  <a:pt x="2532119" y="0"/>
                  <a:pt x="2736304" y="204185"/>
                  <a:pt x="2736304" y="456060"/>
                </a:cubicBezTo>
                <a:lnTo>
                  <a:pt x="2736304" y="3504380"/>
                </a:lnTo>
                <a:cubicBezTo>
                  <a:pt x="2736304" y="3756255"/>
                  <a:pt x="2532119" y="3960440"/>
                  <a:pt x="2280244" y="3960440"/>
                </a:cubicBezTo>
                <a:lnTo>
                  <a:pt x="456060" y="3960440"/>
                </a:lnTo>
                <a:cubicBezTo>
                  <a:pt x="204185" y="3960440"/>
                  <a:pt x="0" y="3756255"/>
                  <a:pt x="0" y="3504380"/>
                </a:cubicBezTo>
                <a:lnTo>
                  <a:pt x="0" y="456060"/>
                </a:lnTo>
                <a:cubicBezTo>
                  <a:pt x="0" y="204185"/>
                  <a:pt x="204185" y="0"/>
                  <a:pt x="45606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0" name="Rounded Rectangle 1">
            <a:extLst>
              <a:ext uri="{FF2B5EF4-FFF2-40B4-BE49-F238E27FC236}">
                <a16:creationId xmlns:a16="http://schemas.microsoft.com/office/drawing/2014/main" xmlns="" id="{41FB7083-F44E-43D2-BAE6-F45F54291CB8}"/>
              </a:ext>
            </a:extLst>
          </p:cNvPr>
          <p:cNvSpPr/>
          <p:nvPr/>
        </p:nvSpPr>
        <p:spPr>
          <a:xfrm>
            <a:off x="6201768" y="2972005"/>
            <a:ext cx="184265" cy="218183"/>
          </a:xfrm>
          <a:custGeom>
            <a:avLst/>
            <a:gdLst/>
            <a:ahLst/>
            <a:cxnLst/>
            <a:rect l="l" t="t" r="r" b="b"/>
            <a:pathLst>
              <a:path w="3330520" h="3943576">
                <a:moveTo>
                  <a:pt x="91343" y="3355066"/>
                </a:moveTo>
                <a:lnTo>
                  <a:pt x="476428" y="3355066"/>
                </a:lnTo>
                <a:cubicBezTo>
                  <a:pt x="526871" y="3355066"/>
                  <a:pt x="567771" y="3405814"/>
                  <a:pt x="567771" y="3468422"/>
                </a:cubicBezTo>
                <a:cubicBezTo>
                  <a:pt x="567771" y="3531030"/>
                  <a:pt x="526871" y="3581777"/>
                  <a:pt x="476428" y="3581777"/>
                </a:cubicBezTo>
                <a:lnTo>
                  <a:pt x="91343" y="3581777"/>
                </a:lnTo>
                <a:cubicBezTo>
                  <a:pt x="40900" y="3581777"/>
                  <a:pt x="0" y="3531030"/>
                  <a:pt x="0" y="3468422"/>
                </a:cubicBezTo>
                <a:cubicBezTo>
                  <a:pt x="0" y="3405814"/>
                  <a:pt x="40900" y="3355066"/>
                  <a:pt x="91343" y="3355066"/>
                </a:cubicBezTo>
                <a:close/>
                <a:moveTo>
                  <a:pt x="91343" y="2927098"/>
                </a:moveTo>
                <a:lnTo>
                  <a:pt x="476428" y="2927098"/>
                </a:lnTo>
                <a:cubicBezTo>
                  <a:pt x="526871" y="2927098"/>
                  <a:pt x="567771" y="2977846"/>
                  <a:pt x="567771" y="3040454"/>
                </a:cubicBezTo>
                <a:cubicBezTo>
                  <a:pt x="567771" y="3103062"/>
                  <a:pt x="526871" y="3153809"/>
                  <a:pt x="476428" y="3153809"/>
                </a:cubicBezTo>
                <a:lnTo>
                  <a:pt x="91343" y="3153809"/>
                </a:lnTo>
                <a:cubicBezTo>
                  <a:pt x="40900" y="3153809"/>
                  <a:pt x="0" y="3103062"/>
                  <a:pt x="0" y="3040454"/>
                </a:cubicBezTo>
                <a:cubicBezTo>
                  <a:pt x="0" y="2977846"/>
                  <a:pt x="40900" y="2927098"/>
                  <a:pt x="91343" y="2927098"/>
                </a:cubicBezTo>
                <a:close/>
                <a:moveTo>
                  <a:pt x="91343" y="2499128"/>
                </a:moveTo>
                <a:lnTo>
                  <a:pt x="476428" y="2499128"/>
                </a:lnTo>
                <a:cubicBezTo>
                  <a:pt x="526871" y="2499128"/>
                  <a:pt x="567771" y="2549876"/>
                  <a:pt x="567771" y="2612484"/>
                </a:cubicBezTo>
                <a:cubicBezTo>
                  <a:pt x="567771" y="2675092"/>
                  <a:pt x="526871" y="2725839"/>
                  <a:pt x="476428" y="2725839"/>
                </a:cubicBezTo>
                <a:lnTo>
                  <a:pt x="91343" y="2725839"/>
                </a:lnTo>
                <a:cubicBezTo>
                  <a:pt x="40900" y="2725839"/>
                  <a:pt x="0" y="2675092"/>
                  <a:pt x="0" y="2612484"/>
                </a:cubicBezTo>
                <a:cubicBezTo>
                  <a:pt x="0" y="2549876"/>
                  <a:pt x="40900" y="2499128"/>
                  <a:pt x="91343" y="2499128"/>
                </a:cubicBezTo>
                <a:close/>
                <a:moveTo>
                  <a:pt x="91343" y="2071158"/>
                </a:moveTo>
                <a:lnTo>
                  <a:pt x="476428" y="2071158"/>
                </a:lnTo>
                <a:cubicBezTo>
                  <a:pt x="526871" y="2071158"/>
                  <a:pt x="567771" y="2121906"/>
                  <a:pt x="567771" y="2184514"/>
                </a:cubicBezTo>
                <a:cubicBezTo>
                  <a:pt x="567771" y="2247122"/>
                  <a:pt x="526871" y="2297869"/>
                  <a:pt x="476428" y="2297869"/>
                </a:cubicBezTo>
                <a:lnTo>
                  <a:pt x="91343" y="2297869"/>
                </a:lnTo>
                <a:cubicBezTo>
                  <a:pt x="40900" y="2297869"/>
                  <a:pt x="0" y="2247122"/>
                  <a:pt x="0" y="2184514"/>
                </a:cubicBezTo>
                <a:cubicBezTo>
                  <a:pt x="0" y="2121906"/>
                  <a:pt x="40900" y="2071158"/>
                  <a:pt x="91343" y="2071158"/>
                </a:cubicBezTo>
                <a:close/>
                <a:moveTo>
                  <a:pt x="2956837" y="1826561"/>
                </a:moveTo>
                <a:cubicBezTo>
                  <a:pt x="3052271" y="1826561"/>
                  <a:pt x="3129635" y="1903925"/>
                  <a:pt x="3129635" y="1999359"/>
                </a:cubicBezTo>
                <a:cubicBezTo>
                  <a:pt x="3129635" y="2094793"/>
                  <a:pt x="3052271" y="2172157"/>
                  <a:pt x="2956837" y="2172157"/>
                </a:cubicBezTo>
                <a:cubicBezTo>
                  <a:pt x="2861403" y="2172157"/>
                  <a:pt x="2784039" y="2094793"/>
                  <a:pt x="2784039" y="1999359"/>
                </a:cubicBezTo>
                <a:cubicBezTo>
                  <a:pt x="2784039" y="1903925"/>
                  <a:pt x="2861403" y="1826561"/>
                  <a:pt x="2956837" y="1826561"/>
                </a:cubicBezTo>
                <a:close/>
                <a:moveTo>
                  <a:pt x="2740566" y="1654736"/>
                </a:moveTo>
                <a:cubicBezTo>
                  <a:pt x="2653631" y="1654736"/>
                  <a:pt x="2583156" y="1725211"/>
                  <a:pt x="2583156" y="1812146"/>
                </a:cubicBezTo>
                <a:lnTo>
                  <a:pt x="2583156" y="2186573"/>
                </a:lnTo>
                <a:cubicBezTo>
                  <a:pt x="2583156" y="2273508"/>
                  <a:pt x="2653631" y="2343983"/>
                  <a:pt x="2740566" y="2343983"/>
                </a:cubicBezTo>
                <a:lnTo>
                  <a:pt x="3330519" y="2343983"/>
                </a:lnTo>
                <a:lnTo>
                  <a:pt x="3330519" y="1654736"/>
                </a:lnTo>
                <a:close/>
                <a:moveTo>
                  <a:pt x="91343" y="1643188"/>
                </a:moveTo>
                <a:lnTo>
                  <a:pt x="476428" y="1643188"/>
                </a:lnTo>
                <a:cubicBezTo>
                  <a:pt x="526871" y="1643188"/>
                  <a:pt x="567771" y="1693936"/>
                  <a:pt x="567771" y="1756544"/>
                </a:cubicBezTo>
                <a:cubicBezTo>
                  <a:pt x="567771" y="1819152"/>
                  <a:pt x="526871" y="1869899"/>
                  <a:pt x="476428" y="1869899"/>
                </a:cubicBezTo>
                <a:lnTo>
                  <a:pt x="91343" y="1869899"/>
                </a:lnTo>
                <a:cubicBezTo>
                  <a:pt x="40900" y="1869899"/>
                  <a:pt x="0" y="1819152"/>
                  <a:pt x="0" y="1756544"/>
                </a:cubicBezTo>
                <a:cubicBezTo>
                  <a:pt x="0" y="1693936"/>
                  <a:pt x="40900" y="1643188"/>
                  <a:pt x="91343" y="1643188"/>
                </a:cubicBezTo>
                <a:close/>
                <a:moveTo>
                  <a:pt x="91343" y="1215218"/>
                </a:moveTo>
                <a:lnTo>
                  <a:pt x="476428" y="1215218"/>
                </a:lnTo>
                <a:cubicBezTo>
                  <a:pt x="526871" y="1215218"/>
                  <a:pt x="567771" y="1265966"/>
                  <a:pt x="567771" y="1328574"/>
                </a:cubicBezTo>
                <a:cubicBezTo>
                  <a:pt x="567771" y="1391182"/>
                  <a:pt x="526871" y="1441929"/>
                  <a:pt x="476428" y="1441929"/>
                </a:cubicBezTo>
                <a:lnTo>
                  <a:pt x="91343" y="1441929"/>
                </a:lnTo>
                <a:cubicBezTo>
                  <a:pt x="40900" y="1441929"/>
                  <a:pt x="0" y="1391182"/>
                  <a:pt x="0" y="1328574"/>
                </a:cubicBezTo>
                <a:cubicBezTo>
                  <a:pt x="0" y="1265966"/>
                  <a:pt x="40900" y="1215218"/>
                  <a:pt x="91343" y="1215218"/>
                </a:cubicBezTo>
                <a:close/>
                <a:moveTo>
                  <a:pt x="91343" y="787248"/>
                </a:moveTo>
                <a:lnTo>
                  <a:pt x="476428" y="787248"/>
                </a:lnTo>
                <a:cubicBezTo>
                  <a:pt x="526871" y="787248"/>
                  <a:pt x="567771" y="837996"/>
                  <a:pt x="567771" y="900604"/>
                </a:cubicBezTo>
                <a:cubicBezTo>
                  <a:pt x="567771" y="963212"/>
                  <a:pt x="526871" y="1013959"/>
                  <a:pt x="476428" y="1013959"/>
                </a:cubicBezTo>
                <a:lnTo>
                  <a:pt x="91343" y="1013959"/>
                </a:lnTo>
                <a:cubicBezTo>
                  <a:pt x="40900" y="1013959"/>
                  <a:pt x="0" y="963212"/>
                  <a:pt x="0" y="900604"/>
                </a:cubicBezTo>
                <a:cubicBezTo>
                  <a:pt x="0" y="837996"/>
                  <a:pt x="40900" y="787248"/>
                  <a:pt x="91343" y="787248"/>
                </a:cubicBezTo>
                <a:close/>
                <a:moveTo>
                  <a:pt x="91343" y="359278"/>
                </a:moveTo>
                <a:lnTo>
                  <a:pt x="476428" y="359278"/>
                </a:lnTo>
                <a:cubicBezTo>
                  <a:pt x="526871" y="359278"/>
                  <a:pt x="567771" y="410026"/>
                  <a:pt x="567771" y="472634"/>
                </a:cubicBezTo>
                <a:cubicBezTo>
                  <a:pt x="567771" y="535241"/>
                  <a:pt x="526871" y="585989"/>
                  <a:pt x="476428" y="585989"/>
                </a:cubicBezTo>
                <a:lnTo>
                  <a:pt x="91343" y="585989"/>
                </a:lnTo>
                <a:cubicBezTo>
                  <a:pt x="40900" y="585989"/>
                  <a:pt x="0" y="535241"/>
                  <a:pt x="0" y="472634"/>
                </a:cubicBezTo>
                <a:cubicBezTo>
                  <a:pt x="0" y="410026"/>
                  <a:pt x="40900" y="359278"/>
                  <a:pt x="91343" y="359278"/>
                </a:cubicBezTo>
                <a:close/>
                <a:moveTo>
                  <a:pt x="750244" y="0"/>
                </a:moveTo>
                <a:lnTo>
                  <a:pt x="2814452" y="0"/>
                </a:lnTo>
                <a:cubicBezTo>
                  <a:pt x="3099468" y="0"/>
                  <a:pt x="3330520" y="231052"/>
                  <a:pt x="3330520" y="516068"/>
                </a:cubicBezTo>
                <a:lnTo>
                  <a:pt x="3330520" y="3427508"/>
                </a:lnTo>
                <a:cubicBezTo>
                  <a:pt x="3330520" y="3712524"/>
                  <a:pt x="3099468" y="3943576"/>
                  <a:pt x="2814452" y="3943576"/>
                </a:cubicBezTo>
                <a:lnTo>
                  <a:pt x="750244" y="3943576"/>
                </a:lnTo>
                <a:cubicBezTo>
                  <a:pt x="577386" y="3943576"/>
                  <a:pt x="424378" y="3858590"/>
                  <a:pt x="331698" y="3727422"/>
                </a:cubicBezTo>
                <a:lnTo>
                  <a:pt x="579614" y="3727422"/>
                </a:lnTo>
                <a:cubicBezTo>
                  <a:pt x="660851" y="3727422"/>
                  <a:pt x="726722" y="3628530"/>
                  <a:pt x="726722" y="3506525"/>
                </a:cubicBezTo>
                <a:cubicBezTo>
                  <a:pt x="726722" y="3399298"/>
                  <a:pt x="675843" y="3309924"/>
                  <a:pt x="608330" y="3289974"/>
                </a:cubicBezTo>
                <a:cubicBezTo>
                  <a:pt x="675843" y="3270025"/>
                  <a:pt x="726722" y="3180650"/>
                  <a:pt x="726722" y="3073424"/>
                </a:cubicBezTo>
                <a:cubicBezTo>
                  <a:pt x="726722" y="2966194"/>
                  <a:pt x="675840" y="2876817"/>
                  <a:pt x="608324" y="2856872"/>
                </a:cubicBezTo>
                <a:cubicBezTo>
                  <a:pt x="675840" y="2836927"/>
                  <a:pt x="726722" y="2747551"/>
                  <a:pt x="726722" y="2640321"/>
                </a:cubicBezTo>
                <a:cubicBezTo>
                  <a:pt x="726722" y="2533091"/>
                  <a:pt x="675839" y="2443714"/>
                  <a:pt x="608323" y="2423769"/>
                </a:cubicBezTo>
                <a:cubicBezTo>
                  <a:pt x="675839" y="2403824"/>
                  <a:pt x="726722" y="2314448"/>
                  <a:pt x="726722" y="2207218"/>
                </a:cubicBezTo>
                <a:cubicBezTo>
                  <a:pt x="726722" y="2099988"/>
                  <a:pt x="675840" y="2010611"/>
                  <a:pt x="608324" y="1990666"/>
                </a:cubicBezTo>
                <a:cubicBezTo>
                  <a:pt x="675840" y="1970721"/>
                  <a:pt x="726722" y="1881345"/>
                  <a:pt x="726722" y="1774115"/>
                </a:cubicBezTo>
                <a:cubicBezTo>
                  <a:pt x="726722" y="1666885"/>
                  <a:pt x="675840" y="1577508"/>
                  <a:pt x="608323" y="1557563"/>
                </a:cubicBezTo>
                <a:cubicBezTo>
                  <a:pt x="675840" y="1537618"/>
                  <a:pt x="726722" y="1448242"/>
                  <a:pt x="726722" y="1341012"/>
                </a:cubicBezTo>
                <a:cubicBezTo>
                  <a:pt x="726722" y="1233782"/>
                  <a:pt x="675840" y="1144405"/>
                  <a:pt x="608324" y="1124460"/>
                </a:cubicBezTo>
                <a:cubicBezTo>
                  <a:pt x="675840" y="1104515"/>
                  <a:pt x="726722" y="1015139"/>
                  <a:pt x="726722" y="907909"/>
                </a:cubicBezTo>
                <a:cubicBezTo>
                  <a:pt x="726722" y="800679"/>
                  <a:pt x="675840" y="711302"/>
                  <a:pt x="608324" y="691357"/>
                </a:cubicBezTo>
                <a:cubicBezTo>
                  <a:pt x="675840" y="671412"/>
                  <a:pt x="726722" y="582035"/>
                  <a:pt x="726722" y="474806"/>
                </a:cubicBezTo>
                <a:cubicBezTo>
                  <a:pt x="726722" y="352801"/>
                  <a:pt x="660851" y="253908"/>
                  <a:pt x="579614" y="253908"/>
                </a:cubicBezTo>
                <a:lnTo>
                  <a:pt x="307995" y="253908"/>
                </a:lnTo>
                <a:cubicBezTo>
                  <a:pt x="396188" y="101469"/>
                  <a:pt x="561367" y="0"/>
                  <a:pt x="75024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2" name="Trapezoid 10">
            <a:extLst>
              <a:ext uri="{FF2B5EF4-FFF2-40B4-BE49-F238E27FC236}">
                <a16:creationId xmlns:a16="http://schemas.microsoft.com/office/drawing/2014/main" xmlns="" id="{0AA3DCB6-5C20-4CD0-BA16-23DF88070C5F}"/>
              </a:ext>
            </a:extLst>
          </p:cNvPr>
          <p:cNvSpPr/>
          <p:nvPr/>
        </p:nvSpPr>
        <p:spPr>
          <a:xfrm>
            <a:off x="4842955" y="2158545"/>
            <a:ext cx="216347" cy="216094"/>
          </a:xfrm>
          <a:custGeom>
            <a:avLst/>
            <a:gdLst/>
            <a:ahLst/>
            <a:cxnLst/>
            <a:rect l="l" t="t" r="r" b="b"/>
            <a:pathLst>
              <a:path w="3910377" h="3905794">
                <a:moveTo>
                  <a:pt x="1" y="3797782"/>
                </a:moveTo>
                <a:lnTo>
                  <a:pt x="3910377" y="3797782"/>
                </a:lnTo>
                <a:lnTo>
                  <a:pt x="3910377" y="3905794"/>
                </a:lnTo>
                <a:lnTo>
                  <a:pt x="1" y="3905794"/>
                </a:lnTo>
                <a:close/>
                <a:moveTo>
                  <a:pt x="1757257" y="3353296"/>
                </a:moveTo>
                <a:cubicBezTo>
                  <a:pt x="1690135" y="3353296"/>
                  <a:pt x="1635721" y="3407710"/>
                  <a:pt x="1635721" y="3474832"/>
                </a:cubicBezTo>
                <a:cubicBezTo>
                  <a:pt x="1635721" y="3541954"/>
                  <a:pt x="1690135" y="3596368"/>
                  <a:pt x="1757257" y="3596368"/>
                </a:cubicBezTo>
                <a:lnTo>
                  <a:pt x="2187409" y="3596368"/>
                </a:lnTo>
                <a:cubicBezTo>
                  <a:pt x="2254531" y="3596368"/>
                  <a:pt x="2308945" y="3541954"/>
                  <a:pt x="2308945" y="3474832"/>
                </a:cubicBezTo>
                <a:cubicBezTo>
                  <a:pt x="2308945" y="3407710"/>
                  <a:pt x="2254531" y="3353296"/>
                  <a:pt x="2187409" y="3353296"/>
                </a:cubicBezTo>
                <a:close/>
                <a:moveTo>
                  <a:pt x="492288" y="2449553"/>
                </a:moveTo>
                <a:lnTo>
                  <a:pt x="472244" y="2517369"/>
                </a:lnTo>
                <a:lnTo>
                  <a:pt x="3438134" y="2517369"/>
                </a:lnTo>
                <a:lnTo>
                  <a:pt x="3418090" y="2449553"/>
                </a:lnTo>
                <a:close/>
                <a:moveTo>
                  <a:pt x="432162" y="2249610"/>
                </a:moveTo>
                <a:lnTo>
                  <a:pt x="3478215" y="2249610"/>
                </a:lnTo>
                <a:lnTo>
                  <a:pt x="3910377" y="3711740"/>
                </a:lnTo>
                <a:lnTo>
                  <a:pt x="0" y="3711740"/>
                </a:lnTo>
                <a:close/>
                <a:moveTo>
                  <a:pt x="1637280" y="544956"/>
                </a:moveTo>
                <a:cubicBezTo>
                  <a:pt x="1626413" y="544956"/>
                  <a:pt x="1615547" y="549102"/>
                  <a:pt x="1607256" y="557393"/>
                </a:cubicBezTo>
                <a:lnTo>
                  <a:pt x="796281" y="1368368"/>
                </a:lnTo>
                <a:cubicBezTo>
                  <a:pt x="779699" y="1384950"/>
                  <a:pt x="779699" y="1411834"/>
                  <a:pt x="796281" y="1428415"/>
                </a:cubicBezTo>
                <a:lnTo>
                  <a:pt x="825565" y="1457699"/>
                </a:lnTo>
                <a:cubicBezTo>
                  <a:pt x="842147" y="1474281"/>
                  <a:pt x="869031" y="1474281"/>
                  <a:pt x="885612" y="1457699"/>
                </a:cubicBezTo>
                <a:lnTo>
                  <a:pt x="1696588" y="646724"/>
                </a:lnTo>
                <a:cubicBezTo>
                  <a:pt x="1713169" y="630143"/>
                  <a:pt x="1713169" y="603258"/>
                  <a:pt x="1696588" y="586677"/>
                </a:cubicBezTo>
                <a:lnTo>
                  <a:pt x="1667304" y="557393"/>
                </a:lnTo>
                <a:cubicBezTo>
                  <a:pt x="1659013" y="549102"/>
                  <a:pt x="1648146" y="544956"/>
                  <a:pt x="1637280" y="544956"/>
                </a:cubicBezTo>
                <a:close/>
                <a:moveTo>
                  <a:pt x="1372791" y="439020"/>
                </a:moveTo>
                <a:cubicBezTo>
                  <a:pt x="1361925" y="439020"/>
                  <a:pt x="1351058" y="443165"/>
                  <a:pt x="1342767" y="451456"/>
                </a:cubicBezTo>
                <a:lnTo>
                  <a:pt x="851745" y="942478"/>
                </a:lnTo>
                <a:cubicBezTo>
                  <a:pt x="835164" y="959060"/>
                  <a:pt x="835164" y="985944"/>
                  <a:pt x="851745" y="1002526"/>
                </a:cubicBezTo>
                <a:lnTo>
                  <a:pt x="881029" y="1031810"/>
                </a:lnTo>
                <a:cubicBezTo>
                  <a:pt x="897611" y="1048392"/>
                  <a:pt x="924495" y="1048392"/>
                  <a:pt x="941077" y="1031810"/>
                </a:cubicBezTo>
                <a:lnTo>
                  <a:pt x="1432099" y="540788"/>
                </a:lnTo>
                <a:cubicBezTo>
                  <a:pt x="1448681" y="524206"/>
                  <a:pt x="1448681" y="497322"/>
                  <a:pt x="1432099" y="480740"/>
                </a:cubicBezTo>
                <a:lnTo>
                  <a:pt x="1402815" y="451456"/>
                </a:lnTo>
                <a:cubicBezTo>
                  <a:pt x="1394524" y="443165"/>
                  <a:pt x="1383658" y="439020"/>
                  <a:pt x="1372791" y="439020"/>
                </a:cubicBezTo>
                <a:close/>
                <a:moveTo>
                  <a:pt x="864042" y="270000"/>
                </a:moveTo>
                <a:lnTo>
                  <a:pt x="2945402" y="270000"/>
                </a:lnTo>
                <a:cubicBezTo>
                  <a:pt x="3094522" y="270000"/>
                  <a:pt x="3215407" y="390885"/>
                  <a:pt x="3215407" y="540005"/>
                </a:cubicBezTo>
                <a:lnTo>
                  <a:pt x="3215407" y="1619995"/>
                </a:lnTo>
                <a:cubicBezTo>
                  <a:pt x="3215407" y="1769115"/>
                  <a:pt x="3094522" y="1890000"/>
                  <a:pt x="2945402" y="1890000"/>
                </a:cubicBezTo>
                <a:lnTo>
                  <a:pt x="864042" y="1890000"/>
                </a:lnTo>
                <a:cubicBezTo>
                  <a:pt x="714922" y="1890000"/>
                  <a:pt x="594037" y="1769115"/>
                  <a:pt x="594037" y="1619995"/>
                </a:cubicBezTo>
                <a:lnTo>
                  <a:pt x="594037" y="540005"/>
                </a:lnTo>
                <a:cubicBezTo>
                  <a:pt x="594037" y="390885"/>
                  <a:pt x="714922" y="270000"/>
                  <a:pt x="864042" y="270000"/>
                </a:cubicBezTo>
                <a:close/>
                <a:moveTo>
                  <a:pt x="804042" y="180000"/>
                </a:moveTo>
                <a:cubicBezTo>
                  <a:pt x="638353" y="180000"/>
                  <a:pt x="504036" y="314317"/>
                  <a:pt x="504036" y="480006"/>
                </a:cubicBezTo>
                <a:lnTo>
                  <a:pt x="504036" y="1679994"/>
                </a:lnTo>
                <a:cubicBezTo>
                  <a:pt x="504036" y="1845683"/>
                  <a:pt x="638353" y="1980000"/>
                  <a:pt x="804042" y="1980000"/>
                </a:cubicBezTo>
                <a:lnTo>
                  <a:pt x="3027043" y="1980000"/>
                </a:lnTo>
                <a:cubicBezTo>
                  <a:pt x="3192732" y="1980000"/>
                  <a:pt x="3327049" y="1845683"/>
                  <a:pt x="3327049" y="1679994"/>
                </a:cubicBezTo>
                <a:lnTo>
                  <a:pt x="3327049" y="480006"/>
                </a:lnTo>
                <a:cubicBezTo>
                  <a:pt x="3327049" y="314317"/>
                  <a:pt x="3192732" y="180000"/>
                  <a:pt x="3027043" y="180000"/>
                </a:cubicBezTo>
                <a:close/>
                <a:moveTo>
                  <a:pt x="684043" y="0"/>
                </a:moveTo>
                <a:lnTo>
                  <a:pt x="3190330" y="0"/>
                </a:lnTo>
                <a:cubicBezTo>
                  <a:pt x="3389156" y="0"/>
                  <a:pt x="3550337" y="161181"/>
                  <a:pt x="3550337" y="360007"/>
                </a:cubicBezTo>
                <a:lnTo>
                  <a:pt x="3550337" y="1799993"/>
                </a:lnTo>
                <a:cubicBezTo>
                  <a:pt x="3550337" y="1998819"/>
                  <a:pt x="3389156" y="2160000"/>
                  <a:pt x="3190330" y="2160000"/>
                </a:cubicBezTo>
                <a:lnTo>
                  <a:pt x="684043" y="2160000"/>
                </a:lnTo>
                <a:cubicBezTo>
                  <a:pt x="485217" y="2160000"/>
                  <a:pt x="324036" y="1998819"/>
                  <a:pt x="324036" y="1799993"/>
                </a:cubicBezTo>
                <a:lnTo>
                  <a:pt x="324036" y="360007"/>
                </a:lnTo>
                <a:cubicBezTo>
                  <a:pt x="324036" y="161181"/>
                  <a:pt x="485217" y="0"/>
                  <a:pt x="684043"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4" name="Rounded Rectangle 13">
            <a:extLst>
              <a:ext uri="{FF2B5EF4-FFF2-40B4-BE49-F238E27FC236}">
                <a16:creationId xmlns:a16="http://schemas.microsoft.com/office/drawing/2014/main" xmlns="" id="{6550A958-9DC4-4B74-BE57-B29C7B3A8AA2}"/>
              </a:ext>
            </a:extLst>
          </p:cNvPr>
          <p:cNvSpPr/>
          <p:nvPr/>
        </p:nvSpPr>
        <p:spPr>
          <a:xfrm>
            <a:off x="4600409" y="4122610"/>
            <a:ext cx="215134" cy="218108"/>
          </a:xfrm>
          <a:custGeom>
            <a:avLst/>
            <a:gdLst/>
            <a:ahLst/>
            <a:cxnLst/>
            <a:rect l="l" t="t" r="r" b="b"/>
            <a:pathLst>
              <a:path w="3888432" h="3942206">
                <a:moveTo>
                  <a:pt x="1453000" y="1601409"/>
                </a:moveTo>
                <a:cubicBezTo>
                  <a:pt x="1680098" y="1620345"/>
                  <a:pt x="1856954" y="1803084"/>
                  <a:pt x="1869413" y="2027696"/>
                </a:cubicBezTo>
                <a:lnTo>
                  <a:pt x="1872208" y="2027696"/>
                </a:lnTo>
                <a:lnTo>
                  <a:pt x="1870771" y="2041950"/>
                </a:lnTo>
                <a:cubicBezTo>
                  <a:pt x="1872125" y="2046931"/>
                  <a:pt x="1872208" y="2051970"/>
                  <a:pt x="1872208" y="2057028"/>
                </a:cubicBezTo>
                <a:lnTo>
                  <a:pt x="1869251" y="2057028"/>
                </a:lnTo>
                <a:cubicBezTo>
                  <a:pt x="1864239" y="2147995"/>
                  <a:pt x="1832360" y="2231721"/>
                  <a:pt x="1781132" y="2300327"/>
                </a:cubicBezTo>
                <a:cubicBezTo>
                  <a:pt x="1950316" y="2429200"/>
                  <a:pt x="2035534" y="2648956"/>
                  <a:pt x="1981509" y="2865351"/>
                </a:cubicBezTo>
                <a:lnTo>
                  <a:pt x="1982520" y="2865600"/>
                </a:lnTo>
                <a:lnTo>
                  <a:pt x="1980566" y="2871182"/>
                </a:lnTo>
                <a:cubicBezTo>
                  <a:pt x="1980626" y="2873091"/>
                  <a:pt x="1980159" y="2874868"/>
                  <a:pt x="1979683" y="2876643"/>
                </a:cubicBezTo>
                <a:lnTo>
                  <a:pt x="1978743" y="2876391"/>
                </a:lnTo>
                <a:cubicBezTo>
                  <a:pt x="1906261" y="3151032"/>
                  <a:pt x="1635868" y="3325676"/>
                  <a:pt x="1354542" y="3278315"/>
                </a:cubicBezTo>
                <a:cubicBezTo>
                  <a:pt x="1069459" y="3230321"/>
                  <a:pt x="869630" y="2970597"/>
                  <a:pt x="896310" y="2682736"/>
                </a:cubicBezTo>
                <a:lnTo>
                  <a:pt x="1167265" y="2707851"/>
                </a:lnTo>
                <a:cubicBezTo>
                  <a:pt x="1153731" y="2853876"/>
                  <a:pt x="1255101" y="2985630"/>
                  <a:pt x="1399718" y="3009977"/>
                </a:cubicBezTo>
                <a:cubicBezTo>
                  <a:pt x="1542430" y="3034002"/>
                  <a:pt x="1679594" y="2945407"/>
                  <a:pt x="1716364" y="2806087"/>
                </a:cubicBezTo>
                <a:lnTo>
                  <a:pt x="1712955" y="2805174"/>
                </a:lnTo>
                <a:cubicBezTo>
                  <a:pt x="1747358" y="2676781"/>
                  <a:pt x="1683513" y="2544996"/>
                  <a:pt x="1566965" y="2489087"/>
                </a:cubicBezTo>
                <a:lnTo>
                  <a:pt x="1264746" y="2489087"/>
                </a:lnTo>
                <a:lnTo>
                  <a:pt x="1264746" y="2260487"/>
                </a:lnTo>
                <a:lnTo>
                  <a:pt x="1415008" y="2260487"/>
                </a:lnTo>
                <a:lnTo>
                  <a:pt x="1415008" y="2256296"/>
                </a:lnTo>
                <a:cubicBezTo>
                  <a:pt x="1536452" y="2256296"/>
                  <a:pt x="1635778" y="2161595"/>
                  <a:pt x="1642171" y="2041950"/>
                </a:cubicBezTo>
                <a:cubicBezTo>
                  <a:pt x="1635763" y="1929831"/>
                  <a:pt x="1547414" y="1838675"/>
                  <a:pt x="1434004" y="1829219"/>
                </a:cubicBezTo>
                <a:cubicBezTo>
                  <a:pt x="1315527" y="1819340"/>
                  <a:pt x="1209255" y="1901922"/>
                  <a:pt x="1189565" y="2019168"/>
                </a:cubicBezTo>
                <a:lnTo>
                  <a:pt x="964122" y="1981307"/>
                </a:lnTo>
                <a:cubicBezTo>
                  <a:pt x="1003502" y="1746815"/>
                  <a:pt x="1216047" y="1581651"/>
                  <a:pt x="1453000" y="1601409"/>
                </a:cubicBezTo>
                <a:close/>
                <a:moveTo>
                  <a:pt x="2506326" y="1599809"/>
                </a:moveTo>
                <a:lnTo>
                  <a:pt x="2808312" y="1599809"/>
                </a:lnTo>
                <a:lnTo>
                  <a:pt x="2808312" y="3286048"/>
                </a:lnTo>
                <a:lnTo>
                  <a:pt x="2506326" y="3286048"/>
                </a:lnTo>
                <a:lnTo>
                  <a:pt x="2506326" y="2027562"/>
                </a:lnTo>
                <a:cubicBezTo>
                  <a:pt x="2437265" y="2054915"/>
                  <a:pt x="2361553" y="2063151"/>
                  <a:pt x="2286403" y="2052407"/>
                </a:cubicBezTo>
                <a:lnTo>
                  <a:pt x="2327809" y="1762799"/>
                </a:lnTo>
                <a:cubicBezTo>
                  <a:pt x="2374863" y="1769526"/>
                  <a:pt x="2422529" y="1755590"/>
                  <a:pt x="2458548" y="1724574"/>
                </a:cubicBezTo>
                <a:cubicBezTo>
                  <a:pt x="2481217" y="1705053"/>
                  <a:pt x="2497881" y="1679966"/>
                  <a:pt x="2506326" y="1651907"/>
                </a:cubicBezTo>
                <a:close/>
                <a:moveTo>
                  <a:pt x="780856" y="1311430"/>
                </a:moveTo>
                <a:cubicBezTo>
                  <a:pt x="568646" y="1311430"/>
                  <a:pt x="396615" y="1483461"/>
                  <a:pt x="396615" y="1695671"/>
                </a:cubicBezTo>
                <a:lnTo>
                  <a:pt x="396615" y="3232587"/>
                </a:lnTo>
                <a:cubicBezTo>
                  <a:pt x="396615" y="3444797"/>
                  <a:pt x="568646" y="3616828"/>
                  <a:pt x="780856" y="3616828"/>
                </a:cubicBezTo>
                <a:lnTo>
                  <a:pt x="3084614" y="3616828"/>
                </a:lnTo>
                <a:cubicBezTo>
                  <a:pt x="3296824" y="3616828"/>
                  <a:pt x="3468855" y="3444797"/>
                  <a:pt x="3468855" y="3232587"/>
                </a:cubicBezTo>
                <a:lnTo>
                  <a:pt x="3468855" y="1695671"/>
                </a:lnTo>
                <a:cubicBezTo>
                  <a:pt x="3468855" y="1483461"/>
                  <a:pt x="3296824" y="1311430"/>
                  <a:pt x="3084614" y="1311430"/>
                </a:cubicBezTo>
                <a:close/>
                <a:moveTo>
                  <a:pt x="1409449" y="666804"/>
                </a:moveTo>
                <a:cubicBezTo>
                  <a:pt x="1353794" y="703063"/>
                  <a:pt x="1319153" y="766374"/>
                  <a:pt x="1319153" y="837776"/>
                </a:cubicBezTo>
                <a:cubicBezTo>
                  <a:pt x="1319153" y="957083"/>
                  <a:pt x="1415870" y="1053800"/>
                  <a:pt x="1535177" y="1053800"/>
                </a:cubicBezTo>
                <a:cubicBezTo>
                  <a:pt x="1654484" y="1053800"/>
                  <a:pt x="1751201" y="957083"/>
                  <a:pt x="1751201" y="837776"/>
                </a:cubicBezTo>
                <a:cubicBezTo>
                  <a:pt x="1751201" y="766374"/>
                  <a:pt x="1716560" y="703063"/>
                  <a:pt x="1660905" y="666804"/>
                </a:cubicBezTo>
                <a:lnTo>
                  <a:pt x="1660905" y="785396"/>
                </a:lnTo>
                <a:cubicBezTo>
                  <a:pt x="1660905" y="854094"/>
                  <a:pt x="1605215" y="909784"/>
                  <a:pt x="1536517" y="909784"/>
                </a:cubicBezTo>
                <a:lnTo>
                  <a:pt x="1533837" y="909784"/>
                </a:lnTo>
                <a:cubicBezTo>
                  <a:pt x="1465139" y="909784"/>
                  <a:pt x="1409449" y="854094"/>
                  <a:pt x="1409449" y="785396"/>
                </a:cubicBezTo>
                <a:close/>
                <a:moveTo>
                  <a:pt x="2472344" y="664338"/>
                </a:moveTo>
                <a:lnTo>
                  <a:pt x="2472344" y="785396"/>
                </a:lnTo>
                <a:cubicBezTo>
                  <a:pt x="2472344" y="854094"/>
                  <a:pt x="2416654" y="909784"/>
                  <a:pt x="2347956" y="909784"/>
                </a:cubicBezTo>
                <a:lnTo>
                  <a:pt x="2345276" y="909784"/>
                </a:lnTo>
                <a:cubicBezTo>
                  <a:pt x="2276578" y="909784"/>
                  <a:pt x="2220888" y="854094"/>
                  <a:pt x="2220888" y="785396"/>
                </a:cubicBezTo>
                <a:lnTo>
                  <a:pt x="2220888" y="669270"/>
                </a:lnTo>
                <a:cubicBezTo>
                  <a:pt x="2167348" y="705921"/>
                  <a:pt x="2134250" y="767983"/>
                  <a:pt x="2134250" y="837776"/>
                </a:cubicBezTo>
                <a:cubicBezTo>
                  <a:pt x="2134250" y="957083"/>
                  <a:pt x="2230967" y="1053800"/>
                  <a:pt x="2350274" y="1053800"/>
                </a:cubicBezTo>
                <a:cubicBezTo>
                  <a:pt x="2469581" y="1053800"/>
                  <a:pt x="2566298" y="957083"/>
                  <a:pt x="2566298" y="837776"/>
                </a:cubicBezTo>
                <a:cubicBezTo>
                  <a:pt x="2566298" y="764763"/>
                  <a:pt x="2530076" y="700210"/>
                  <a:pt x="2472344" y="664338"/>
                </a:cubicBezTo>
                <a:close/>
                <a:moveTo>
                  <a:pt x="598010" y="664338"/>
                </a:moveTo>
                <a:cubicBezTo>
                  <a:pt x="540278" y="700210"/>
                  <a:pt x="504056" y="764763"/>
                  <a:pt x="504056" y="837776"/>
                </a:cubicBezTo>
                <a:cubicBezTo>
                  <a:pt x="504056" y="957083"/>
                  <a:pt x="600773" y="1053800"/>
                  <a:pt x="720080" y="1053800"/>
                </a:cubicBezTo>
                <a:cubicBezTo>
                  <a:pt x="839387" y="1053800"/>
                  <a:pt x="936104" y="957083"/>
                  <a:pt x="936104" y="837776"/>
                </a:cubicBezTo>
                <a:cubicBezTo>
                  <a:pt x="936104" y="767983"/>
                  <a:pt x="903007" y="705921"/>
                  <a:pt x="849466" y="669270"/>
                </a:cubicBezTo>
                <a:lnTo>
                  <a:pt x="849466" y="785396"/>
                </a:lnTo>
                <a:cubicBezTo>
                  <a:pt x="849466" y="854094"/>
                  <a:pt x="793776" y="909784"/>
                  <a:pt x="725078" y="909784"/>
                </a:cubicBezTo>
                <a:lnTo>
                  <a:pt x="722398" y="909784"/>
                </a:lnTo>
                <a:cubicBezTo>
                  <a:pt x="653700" y="909784"/>
                  <a:pt x="598010" y="854094"/>
                  <a:pt x="598010" y="785396"/>
                </a:cubicBezTo>
                <a:close/>
                <a:moveTo>
                  <a:pt x="3283783" y="661871"/>
                </a:moveTo>
                <a:lnTo>
                  <a:pt x="3283783" y="785396"/>
                </a:lnTo>
                <a:cubicBezTo>
                  <a:pt x="3283783" y="854094"/>
                  <a:pt x="3228093" y="909784"/>
                  <a:pt x="3159395" y="909784"/>
                </a:cubicBezTo>
                <a:lnTo>
                  <a:pt x="3156715" y="909784"/>
                </a:lnTo>
                <a:cubicBezTo>
                  <a:pt x="3088017" y="909784"/>
                  <a:pt x="3032327" y="854094"/>
                  <a:pt x="3032327" y="785396"/>
                </a:cubicBezTo>
                <a:lnTo>
                  <a:pt x="3032327" y="671736"/>
                </a:lnTo>
                <a:cubicBezTo>
                  <a:pt x="2980939" y="708781"/>
                  <a:pt x="2949347" y="769589"/>
                  <a:pt x="2949347" y="837776"/>
                </a:cubicBezTo>
                <a:cubicBezTo>
                  <a:pt x="2949347" y="957083"/>
                  <a:pt x="3046064" y="1053800"/>
                  <a:pt x="3165371" y="1053800"/>
                </a:cubicBezTo>
                <a:cubicBezTo>
                  <a:pt x="3284678" y="1053800"/>
                  <a:pt x="3381395" y="957083"/>
                  <a:pt x="3381395" y="837776"/>
                </a:cubicBezTo>
                <a:cubicBezTo>
                  <a:pt x="3381395" y="763152"/>
                  <a:pt x="3343557" y="697365"/>
                  <a:pt x="3283783" y="661871"/>
                </a:cubicBezTo>
                <a:close/>
                <a:moveTo>
                  <a:pt x="722398" y="0"/>
                </a:moveTo>
                <a:lnTo>
                  <a:pt x="725078" y="0"/>
                </a:lnTo>
                <a:cubicBezTo>
                  <a:pt x="793776" y="0"/>
                  <a:pt x="849466" y="55690"/>
                  <a:pt x="849466" y="124388"/>
                </a:cubicBezTo>
                <a:lnTo>
                  <a:pt x="849466" y="405728"/>
                </a:lnTo>
                <a:lnTo>
                  <a:pt x="1409449" y="405728"/>
                </a:lnTo>
                <a:lnTo>
                  <a:pt x="1409449" y="124388"/>
                </a:lnTo>
                <a:cubicBezTo>
                  <a:pt x="1409449" y="55690"/>
                  <a:pt x="1465139" y="0"/>
                  <a:pt x="1533837" y="0"/>
                </a:cubicBezTo>
                <a:lnTo>
                  <a:pt x="1536517" y="0"/>
                </a:lnTo>
                <a:cubicBezTo>
                  <a:pt x="1605215" y="0"/>
                  <a:pt x="1660905" y="55690"/>
                  <a:pt x="1660905" y="124388"/>
                </a:cubicBezTo>
                <a:lnTo>
                  <a:pt x="1660905" y="405728"/>
                </a:lnTo>
                <a:lnTo>
                  <a:pt x="2220888" y="405728"/>
                </a:lnTo>
                <a:lnTo>
                  <a:pt x="2220888" y="124388"/>
                </a:lnTo>
                <a:cubicBezTo>
                  <a:pt x="2220888" y="55690"/>
                  <a:pt x="2276578" y="0"/>
                  <a:pt x="2345276" y="0"/>
                </a:cubicBezTo>
                <a:lnTo>
                  <a:pt x="2347956" y="0"/>
                </a:lnTo>
                <a:cubicBezTo>
                  <a:pt x="2416654" y="0"/>
                  <a:pt x="2472344" y="55690"/>
                  <a:pt x="2472344" y="124388"/>
                </a:cubicBezTo>
                <a:lnTo>
                  <a:pt x="2472344" y="405728"/>
                </a:lnTo>
                <a:lnTo>
                  <a:pt x="3032327" y="405728"/>
                </a:lnTo>
                <a:lnTo>
                  <a:pt x="3032327" y="124388"/>
                </a:lnTo>
                <a:cubicBezTo>
                  <a:pt x="3032327" y="55690"/>
                  <a:pt x="3088017" y="0"/>
                  <a:pt x="3156715" y="0"/>
                </a:cubicBezTo>
                <a:lnTo>
                  <a:pt x="3159395" y="0"/>
                </a:lnTo>
                <a:cubicBezTo>
                  <a:pt x="3228093" y="0"/>
                  <a:pt x="3283783" y="55690"/>
                  <a:pt x="3283783" y="124388"/>
                </a:cubicBezTo>
                <a:lnTo>
                  <a:pt x="3283783" y="406407"/>
                </a:lnTo>
                <a:cubicBezTo>
                  <a:pt x="3618342" y="409380"/>
                  <a:pt x="3888432" y="681706"/>
                  <a:pt x="3888432" y="1017114"/>
                </a:cubicBezTo>
                <a:lnTo>
                  <a:pt x="3888432" y="3330820"/>
                </a:lnTo>
                <a:cubicBezTo>
                  <a:pt x="3888432" y="3668479"/>
                  <a:pt x="3614705" y="3942206"/>
                  <a:pt x="3277046" y="3942206"/>
                </a:cubicBezTo>
                <a:lnTo>
                  <a:pt x="611386" y="3942206"/>
                </a:lnTo>
                <a:cubicBezTo>
                  <a:pt x="273727" y="3942206"/>
                  <a:pt x="0" y="3668479"/>
                  <a:pt x="0" y="3330820"/>
                </a:cubicBezTo>
                <a:lnTo>
                  <a:pt x="0" y="1017114"/>
                </a:lnTo>
                <a:cubicBezTo>
                  <a:pt x="0" y="683934"/>
                  <a:pt x="266514" y="413001"/>
                  <a:pt x="598010" y="407076"/>
                </a:cubicBezTo>
                <a:lnTo>
                  <a:pt x="598010" y="124388"/>
                </a:lnTo>
                <a:cubicBezTo>
                  <a:pt x="598010" y="55690"/>
                  <a:pt x="653700" y="0"/>
                  <a:pt x="722398"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5" name="Rounded Rectangle 1">
            <a:extLst>
              <a:ext uri="{FF2B5EF4-FFF2-40B4-BE49-F238E27FC236}">
                <a16:creationId xmlns:a16="http://schemas.microsoft.com/office/drawing/2014/main" xmlns="" id="{F0DEFBA3-B7B4-4970-892F-347DB899B861}"/>
              </a:ext>
            </a:extLst>
          </p:cNvPr>
          <p:cNvSpPr>
            <a:spLocks noChangeAspect="1"/>
          </p:cNvSpPr>
          <p:nvPr/>
        </p:nvSpPr>
        <p:spPr>
          <a:xfrm>
            <a:off x="4492483" y="2712703"/>
            <a:ext cx="215851" cy="215422"/>
          </a:xfrm>
          <a:custGeom>
            <a:avLst/>
            <a:gdLst/>
            <a:ahLst/>
            <a:cxnLst/>
            <a:rect l="l" t="t" r="r" b="b"/>
            <a:pathLst>
              <a:path w="3946887" h="3939047">
                <a:moveTo>
                  <a:pt x="765977" y="3064022"/>
                </a:moveTo>
                <a:cubicBezTo>
                  <a:pt x="958863" y="3071779"/>
                  <a:pt x="1109901" y="3151746"/>
                  <a:pt x="1109901" y="3249107"/>
                </a:cubicBezTo>
                <a:cubicBezTo>
                  <a:pt x="1109901" y="3346468"/>
                  <a:pt x="958863" y="3426435"/>
                  <a:pt x="765977" y="3434193"/>
                </a:cubicBezTo>
                <a:close/>
                <a:moveTo>
                  <a:pt x="765977" y="2547318"/>
                </a:moveTo>
                <a:cubicBezTo>
                  <a:pt x="948057" y="2560455"/>
                  <a:pt x="1083688" y="2624394"/>
                  <a:pt x="1083688" y="2700781"/>
                </a:cubicBezTo>
                <a:cubicBezTo>
                  <a:pt x="1083688" y="2773409"/>
                  <a:pt x="961075" y="2834785"/>
                  <a:pt x="792450" y="2852143"/>
                </a:cubicBezTo>
                <a:lnTo>
                  <a:pt x="765977" y="2849480"/>
                </a:lnTo>
                <a:close/>
                <a:moveTo>
                  <a:pt x="587140" y="2354975"/>
                </a:moveTo>
                <a:cubicBezTo>
                  <a:pt x="567386" y="2354975"/>
                  <a:pt x="551372" y="2370989"/>
                  <a:pt x="551372" y="2390743"/>
                </a:cubicBezTo>
                <a:lnTo>
                  <a:pt x="551372" y="3615351"/>
                </a:lnTo>
                <a:cubicBezTo>
                  <a:pt x="551372" y="3635105"/>
                  <a:pt x="567386" y="3651119"/>
                  <a:pt x="587140" y="3651119"/>
                </a:cubicBezTo>
                <a:lnTo>
                  <a:pt x="730209" y="3651119"/>
                </a:lnTo>
                <a:cubicBezTo>
                  <a:pt x="730484" y="3651119"/>
                  <a:pt x="730758" y="3651116"/>
                  <a:pt x="731024" y="3650782"/>
                </a:cubicBezTo>
                <a:lnTo>
                  <a:pt x="731024" y="3651119"/>
                </a:lnTo>
                <a:cubicBezTo>
                  <a:pt x="1059118" y="3651119"/>
                  <a:pt x="1325090" y="3471132"/>
                  <a:pt x="1325090" y="3249107"/>
                </a:cubicBezTo>
                <a:cubicBezTo>
                  <a:pt x="1325090" y="3123031"/>
                  <a:pt x="1239327" y="3010509"/>
                  <a:pt x="1104336" y="2938568"/>
                </a:cubicBezTo>
                <a:cubicBezTo>
                  <a:pt x="1206410" y="2877282"/>
                  <a:pt x="1268790" y="2793272"/>
                  <a:pt x="1268790" y="2700781"/>
                </a:cubicBezTo>
                <a:cubicBezTo>
                  <a:pt x="1268790" y="2522535"/>
                  <a:pt x="1037112" y="2375788"/>
                  <a:pt x="739368" y="2358769"/>
                </a:cubicBezTo>
                <a:lnTo>
                  <a:pt x="730209" y="2354975"/>
                </a:lnTo>
                <a:close/>
                <a:moveTo>
                  <a:pt x="3054709" y="2342142"/>
                </a:moveTo>
                <a:cubicBezTo>
                  <a:pt x="2996915" y="2341915"/>
                  <a:pt x="2938323" y="2354512"/>
                  <a:pt x="2881391" y="2381065"/>
                </a:cubicBezTo>
                <a:cubicBezTo>
                  <a:pt x="2695596" y="2467721"/>
                  <a:pt x="2566335" y="2685988"/>
                  <a:pt x="2550788" y="2939311"/>
                </a:cubicBezTo>
                <a:cubicBezTo>
                  <a:pt x="2536401" y="3173738"/>
                  <a:pt x="2621911" y="3399792"/>
                  <a:pt x="2774223" y="3529981"/>
                </a:cubicBezTo>
                <a:cubicBezTo>
                  <a:pt x="2983215" y="3708617"/>
                  <a:pt x="3262581" y="3662373"/>
                  <a:pt x="3429565" y="3421501"/>
                </a:cubicBezTo>
                <a:lnTo>
                  <a:pt x="3299977" y="3272997"/>
                </a:lnTo>
                <a:cubicBezTo>
                  <a:pt x="3194437" y="3469070"/>
                  <a:pt x="3000760" y="3505824"/>
                  <a:pt x="2864358" y="3355666"/>
                </a:cubicBezTo>
                <a:cubicBezTo>
                  <a:pt x="2779650" y="3262415"/>
                  <a:pt x="2732995" y="3113000"/>
                  <a:pt x="2740355" y="2958543"/>
                </a:cubicBezTo>
                <a:cubicBezTo>
                  <a:pt x="2748625" y="2784989"/>
                  <a:pt x="2823614" y="2633282"/>
                  <a:pt x="2933868" y="2567053"/>
                </a:cubicBezTo>
                <a:cubicBezTo>
                  <a:pt x="3083885" y="2476938"/>
                  <a:pt x="3256243" y="2568598"/>
                  <a:pt x="3331338" y="2778426"/>
                </a:cubicBezTo>
                <a:lnTo>
                  <a:pt x="3486911" y="2659887"/>
                </a:lnTo>
                <a:cubicBezTo>
                  <a:pt x="3394283" y="2458928"/>
                  <a:pt x="3228089" y="2342825"/>
                  <a:pt x="3054709" y="2342142"/>
                </a:cubicBezTo>
                <a:close/>
                <a:moveTo>
                  <a:pt x="2386893" y="2067047"/>
                </a:moveTo>
                <a:lnTo>
                  <a:pt x="3634881" y="2067047"/>
                </a:lnTo>
                <a:cubicBezTo>
                  <a:pt x="3807197" y="2067047"/>
                  <a:pt x="3946887" y="2206737"/>
                  <a:pt x="3946887" y="2379053"/>
                </a:cubicBezTo>
                <a:lnTo>
                  <a:pt x="3946887" y="3627041"/>
                </a:lnTo>
                <a:cubicBezTo>
                  <a:pt x="3946887" y="3799357"/>
                  <a:pt x="3807197" y="3939047"/>
                  <a:pt x="3634881" y="3939047"/>
                </a:cubicBezTo>
                <a:lnTo>
                  <a:pt x="2386893" y="3939047"/>
                </a:lnTo>
                <a:cubicBezTo>
                  <a:pt x="2214577" y="3939047"/>
                  <a:pt x="2074887" y="3799357"/>
                  <a:pt x="2074887" y="3627041"/>
                </a:cubicBezTo>
                <a:lnTo>
                  <a:pt x="2074887" y="2379053"/>
                </a:lnTo>
                <a:cubicBezTo>
                  <a:pt x="2074887" y="2206737"/>
                  <a:pt x="2214577" y="2067047"/>
                  <a:pt x="2386893" y="2067047"/>
                </a:cubicBezTo>
                <a:close/>
                <a:moveTo>
                  <a:pt x="312006" y="2067047"/>
                </a:moveTo>
                <a:lnTo>
                  <a:pt x="1559994" y="2067047"/>
                </a:lnTo>
                <a:cubicBezTo>
                  <a:pt x="1732310" y="2067047"/>
                  <a:pt x="1872000" y="2206737"/>
                  <a:pt x="1872000" y="2379053"/>
                </a:cubicBezTo>
                <a:lnTo>
                  <a:pt x="1872000" y="3627041"/>
                </a:lnTo>
                <a:cubicBezTo>
                  <a:pt x="1872000" y="3799357"/>
                  <a:pt x="1732310" y="3939047"/>
                  <a:pt x="1559994" y="3939047"/>
                </a:cubicBezTo>
                <a:lnTo>
                  <a:pt x="312006" y="3939047"/>
                </a:lnTo>
                <a:cubicBezTo>
                  <a:pt x="139690" y="3939047"/>
                  <a:pt x="0" y="3799357"/>
                  <a:pt x="0" y="3627041"/>
                </a:cubicBezTo>
                <a:lnTo>
                  <a:pt x="0" y="2379053"/>
                </a:lnTo>
                <a:cubicBezTo>
                  <a:pt x="0" y="2206737"/>
                  <a:pt x="139690" y="2067047"/>
                  <a:pt x="312006" y="2067047"/>
                </a:cubicBezTo>
                <a:close/>
                <a:moveTo>
                  <a:pt x="1969011" y="695819"/>
                </a:moveTo>
                <a:lnTo>
                  <a:pt x="2066437" y="949620"/>
                </a:lnTo>
                <a:lnTo>
                  <a:pt x="1885833" y="949621"/>
                </a:lnTo>
                <a:close/>
                <a:moveTo>
                  <a:pt x="1966820" y="271442"/>
                </a:moveTo>
                <a:cubicBezTo>
                  <a:pt x="1952800" y="270971"/>
                  <a:pt x="1938455" y="273240"/>
                  <a:pt x="1924533" y="278585"/>
                </a:cubicBezTo>
                <a:cubicBezTo>
                  <a:pt x="1893526" y="290487"/>
                  <a:pt x="1871161" y="315130"/>
                  <a:pt x="1862446" y="344708"/>
                </a:cubicBezTo>
                <a:lnTo>
                  <a:pt x="1849015" y="368389"/>
                </a:lnTo>
                <a:lnTo>
                  <a:pt x="1511911" y="1396996"/>
                </a:lnTo>
                <a:cubicBezTo>
                  <a:pt x="1493532" y="1453075"/>
                  <a:pt x="1524094" y="1513434"/>
                  <a:pt x="1580173" y="1531813"/>
                </a:cubicBezTo>
                <a:lnTo>
                  <a:pt x="1582352" y="1532527"/>
                </a:lnTo>
                <a:cubicBezTo>
                  <a:pt x="1638431" y="1550906"/>
                  <a:pt x="1698790" y="1520344"/>
                  <a:pt x="1717169" y="1464265"/>
                </a:cubicBezTo>
                <a:lnTo>
                  <a:pt x="1815044" y="1165621"/>
                </a:lnTo>
                <a:lnTo>
                  <a:pt x="2145535" y="1165621"/>
                </a:lnTo>
                <a:lnTo>
                  <a:pt x="2149077" y="1164905"/>
                </a:lnTo>
                <a:lnTo>
                  <a:pt x="2249448" y="1426381"/>
                </a:lnTo>
                <a:cubicBezTo>
                  <a:pt x="2270823" y="1482067"/>
                  <a:pt x="2333293" y="1509880"/>
                  <a:pt x="2388978" y="1488505"/>
                </a:cubicBezTo>
                <a:cubicBezTo>
                  <a:pt x="2444663" y="1467129"/>
                  <a:pt x="2472476" y="1404659"/>
                  <a:pt x="2451101" y="1348974"/>
                </a:cubicBezTo>
                <a:lnTo>
                  <a:pt x="2064063" y="340707"/>
                </a:lnTo>
                <a:cubicBezTo>
                  <a:pt x="2048031" y="298943"/>
                  <a:pt x="2008885" y="272857"/>
                  <a:pt x="1966820" y="271442"/>
                </a:cubicBezTo>
                <a:close/>
                <a:moveTo>
                  <a:pt x="1356594" y="0"/>
                </a:moveTo>
                <a:lnTo>
                  <a:pt x="2604582" y="0"/>
                </a:lnTo>
                <a:cubicBezTo>
                  <a:pt x="2776898" y="0"/>
                  <a:pt x="2916588" y="139690"/>
                  <a:pt x="2916588" y="312006"/>
                </a:cubicBezTo>
                <a:lnTo>
                  <a:pt x="2916588" y="1559994"/>
                </a:lnTo>
                <a:cubicBezTo>
                  <a:pt x="2916588" y="1732310"/>
                  <a:pt x="2776898" y="1872000"/>
                  <a:pt x="2604582" y="1872000"/>
                </a:cubicBezTo>
                <a:lnTo>
                  <a:pt x="1356594" y="1872000"/>
                </a:lnTo>
                <a:cubicBezTo>
                  <a:pt x="1184278" y="1872000"/>
                  <a:pt x="1044588" y="1732310"/>
                  <a:pt x="1044588" y="1559994"/>
                </a:cubicBezTo>
                <a:lnTo>
                  <a:pt x="1044588" y="312006"/>
                </a:lnTo>
                <a:cubicBezTo>
                  <a:pt x="1044588" y="139690"/>
                  <a:pt x="1184278" y="0"/>
                  <a:pt x="135659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62" name="그룹 5">
            <a:extLst>
              <a:ext uri="{FF2B5EF4-FFF2-40B4-BE49-F238E27FC236}">
                <a16:creationId xmlns:a16="http://schemas.microsoft.com/office/drawing/2014/main" xmlns="" id="{11059373-5CD3-4BE9-852D-B18C94957BA1}"/>
              </a:ext>
            </a:extLst>
          </p:cNvPr>
          <p:cNvGrpSpPr/>
          <p:nvPr/>
        </p:nvGrpSpPr>
        <p:grpSpPr>
          <a:xfrm>
            <a:off x="1593768" y="1739120"/>
            <a:ext cx="4608000" cy="527472"/>
            <a:chOff x="1593768" y="2050016"/>
            <a:chExt cx="4608000" cy="527472"/>
          </a:xfrm>
        </p:grpSpPr>
        <p:sp>
          <p:nvSpPr>
            <p:cNvPr id="63" name="TextBox 62">
              <a:extLst>
                <a:ext uri="{FF2B5EF4-FFF2-40B4-BE49-F238E27FC236}">
                  <a16:creationId xmlns:a16="http://schemas.microsoft.com/office/drawing/2014/main" xmlns="" id="{5FEEDBFA-D5A1-478F-9C13-FA9D87CCE326}"/>
                </a:ext>
              </a:extLst>
            </p:cNvPr>
            <p:cNvSpPr txBox="1"/>
            <p:nvPr/>
          </p:nvSpPr>
          <p:spPr>
            <a:xfrm>
              <a:off x="1593768" y="2300489"/>
              <a:ext cx="4608000"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64" name="TextBox 63">
              <a:extLst>
                <a:ext uri="{FF2B5EF4-FFF2-40B4-BE49-F238E27FC236}">
                  <a16:creationId xmlns:a16="http://schemas.microsoft.com/office/drawing/2014/main" xmlns="" id="{A5F57278-DD6F-4463-87E4-95DBA5835B10}"/>
                </a:ext>
              </a:extLst>
            </p:cNvPr>
            <p:cNvSpPr txBox="1"/>
            <p:nvPr/>
          </p:nvSpPr>
          <p:spPr>
            <a:xfrm>
              <a:off x="1593768" y="2050016"/>
              <a:ext cx="4608000" cy="276999"/>
            </a:xfrm>
            <a:prstGeom prst="rect">
              <a:avLst/>
            </a:prstGeom>
            <a:noFill/>
          </p:spPr>
          <p:txBody>
            <a:bodyPr wrap="square" rtlCol="0">
              <a:spAutoFit/>
            </a:bodyPr>
            <a:lstStyle/>
            <a:p>
              <a:endParaRPr lang="ko-KR" altLang="en-US" sz="1200" b="1" dirty="0">
                <a:solidFill>
                  <a:schemeClr val="tx1">
                    <a:lumMod val="75000"/>
                    <a:lumOff val="25000"/>
                  </a:schemeClr>
                </a:solidFill>
                <a:cs typeface="Arial" pitchFamily="34" charset="0"/>
              </a:endParaRPr>
            </a:p>
          </p:txBody>
        </p:sp>
      </p:grpSp>
      <p:sp>
        <p:nvSpPr>
          <p:cNvPr id="72" name="TextBox 71">
            <a:extLst>
              <a:ext uri="{FF2B5EF4-FFF2-40B4-BE49-F238E27FC236}">
                <a16:creationId xmlns:a16="http://schemas.microsoft.com/office/drawing/2014/main" xmlns="" id="{4EB7B8DA-ED61-4C7B-BC8F-417BD54C877F}"/>
              </a:ext>
            </a:extLst>
          </p:cNvPr>
          <p:cNvSpPr txBox="1"/>
          <p:nvPr/>
        </p:nvSpPr>
        <p:spPr>
          <a:xfrm>
            <a:off x="1943673" y="4763973"/>
            <a:ext cx="936104"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60%</a:t>
            </a:r>
            <a:endParaRPr lang="ko-KR" altLang="en-US" sz="2400" b="1" dirty="0">
              <a:solidFill>
                <a:schemeClr val="bg1"/>
              </a:solidFill>
              <a:cs typeface="Arial" pitchFamily="34" charset="0"/>
            </a:endParaRPr>
          </a:p>
        </p:txBody>
      </p:sp>
      <p:grpSp>
        <p:nvGrpSpPr>
          <p:cNvPr id="74" name="Graphic 14">
            <a:extLst>
              <a:ext uri="{FF2B5EF4-FFF2-40B4-BE49-F238E27FC236}">
                <a16:creationId xmlns:a16="http://schemas.microsoft.com/office/drawing/2014/main" xmlns="" id="{15DDA8FA-C87D-4C43-81F0-A8F5C8073A26}"/>
              </a:ext>
            </a:extLst>
          </p:cNvPr>
          <p:cNvGrpSpPr/>
          <p:nvPr/>
        </p:nvGrpSpPr>
        <p:grpSpPr>
          <a:xfrm>
            <a:off x="7687900" y="2231527"/>
            <a:ext cx="2770135" cy="2178759"/>
            <a:chOff x="2444748" y="555045"/>
            <a:chExt cx="7282048" cy="5727454"/>
          </a:xfrm>
        </p:grpSpPr>
        <p:sp>
          <p:nvSpPr>
            <p:cNvPr id="75" name="Freeform: Shape 74">
              <a:extLst>
                <a:ext uri="{FF2B5EF4-FFF2-40B4-BE49-F238E27FC236}">
                  <a16:creationId xmlns:a16="http://schemas.microsoft.com/office/drawing/2014/main" xmlns="" id="{EA1216DB-C9D7-453C-8790-7EB62F240FCE}"/>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xmlns="" id="{0F3F33FE-6D94-4411-A3BD-BE7FB6EABA2E}"/>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xmlns="" id="{733F642A-CDB2-4697-81AF-78F5118CA584}"/>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xmlns="" id="{F0C96483-F14D-4447-86E7-62D8D2648181}"/>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xmlns="" id="{83CD42A4-6DBB-4D30-B86A-AE4DC5996E15}"/>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xmlns="" id="{8ECA736B-848B-4898-8953-26C3E9626659}"/>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xmlns="" id="{10E54273-D8F0-4C64-9899-C78C35C490DC}"/>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xmlns="" id="{A3014205-3705-4293-BB44-01C5C4DE28C0}"/>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84" name="Group 83">
            <a:extLst>
              <a:ext uri="{FF2B5EF4-FFF2-40B4-BE49-F238E27FC236}">
                <a16:creationId xmlns:a16="http://schemas.microsoft.com/office/drawing/2014/main" xmlns="" id="{569B3510-C717-4BA3-89CD-4D3F0DFED596}"/>
              </a:ext>
            </a:extLst>
          </p:cNvPr>
          <p:cNvGrpSpPr/>
          <p:nvPr/>
        </p:nvGrpSpPr>
        <p:grpSpPr>
          <a:xfrm>
            <a:off x="8049842" y="2972005"/>
            <a:ext cx="2175867" cy="579042"/>
            <a:chOff x="3960971" y="2767117"/>
            <a:chExt cx="4267200" cy="1321489"/>
          </a:xfrm>
          <a:solidFill>
            <a:schemeClr val="accent3"/>
          </a:solidFill>
        </p:grpSpPr>
        <p:sp>
          <p:nvSpPr>
            <p:cNvPr id="85" name="Freeform: Shape 84">
              <a:extLst>
                <a:ext uri="{FF2B5EF4-FFF2-40B4-BE49-F238E27FC236}">
                  <a16:creationId xmlns:a16="http://schemas.microsoft.com/office/drawing/2014/main" xmlns="" id="{7F1B8B7D-2872-4322-9195-77708F4D17CE}"/>
                </a:ext>
              </a:extLst>
            </p:cNvPr>
            <p:cNvSpPr/>
            <p:nvPr/>
          </p:nvSpPr>
          <p:spPr>
            <a:xfrm>
              <a:off x="4049553" y="3359522"/>
              <a:ext cx="4086225" cy="657225"/>
            </a:xfrm>
            <a:custGeom>
              <a:avLst/>
              <a:gdLst>
                <a:gd name="connsiteX0" fmla="*/ 3881914 w 4086225"/>
                <a:gd name="connsiteY0" fmla="*/ 86622 h 657225"/>
                <a:gd name="connsiteX1" fmla="*/ 2049304 w 4086225"/>
                <a:gd name="connsiteY1" fmla="*/ 319032 h 657225"/>
                <a:gd name="connsiteX2" fmla="*/ 2049304 w 4086225"/>
                <a:gd name="connsiteY2" fmla="*/ 313317 h 657225"/>
                <a:gd name="connsiteX3" fmla="*/ 210979 w 4086225"/>
                <a:gd name="connsiteY3" fmla="*/ 78050 h 657225"/>
                <a:gd name="connsiteX4" fmla="*/ 7144 w 4086225"/>
                <a:gd name="connsiteY4" fmla="*/ 603830 h 657225"/>
                <a:gd name="connsiteX5" fmla="*/ 1779746 w 4086225"/>
                <a:gd name="connsiteY5" fmla="*/ 375230 h 657225"/>
                <a:gd name="connsiteX6" fmla="*/ 2043589 w 4086225"/>
                <a:gd name="connsiteY6" fmla="*/ 643835 h 657225"/>
                <a:gd name="connsiteX7" fmla="*/ 2043589 w 4086225"/>
                <a:gd name="connsiteY7" fmla="*/ 652407 h 657225"/>
                <a:gd name="connsiteX8" fmla="*/ 2312194 w 4086225"/>
                <a:gd name="connsiteY8" fmla="*/ 383802 h 657225"/>
                <a:gd name="connsiteX9" fmla="*/ 4084796 w 4086225"/>
                <a:gd name="connsiteY9" fmla="*/ 612402 h 657225"/>
                <a:gd name="connsiteX10" fmla="*/ 3881914 w 4086225"/>
                <a:gd name="connsiteY10" fmla="*/ 86622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6225" h="657225">
                  <a:moveTo>
                    <a:pt x="3881914" y="86622"/>
                  </a:moveTo>
                  <a:cubicBezTo>
                    <a:pt x="3555206" y="-1960"/>
                    <a:pt x="2711291" y="-80065"/>
                    <a:pt x="2049304" y="319032"/>
                  </a:cubicBezTo>
                  <a:lnTo>
                    <a:pt x="2049304" y="313317"/>
                  </a:lnTo>
                  <a:cubicBezTo>
                    <a:pt x="1385411" y="-88638"/>
                    <a:pt x="538639" y="-9580"/>
                    <a:pt x="210979" y="78050"/>
                  </a:cubicBezTo>
                  <a:cubicBezTo>
                    <a:pt x="210979" y="78050"/>
                    <a:pt x="17621" y="294267"/>
                    <a:pt x="7144" y="603830"/>
                  </a:cubicBezTo>
                  <a:lnTo>
                    <a:pt x="1779746" y="375230"/>
                  </a:lnTo>
                  <a:cubicBezTo>
                    <a:pt x="1779746" y="521915"/>
                    <a:pt x="1897856" y="640977"/>
                    <a:pt x="2043589" y="643835"/>
                  </a:cubicBezTo>
                  <a:lnTo>
                    <a:pt x="2043589" y="652407"/>
                  </a:lnTo>
                  <a:cubicBezTo>
                    <a:pt x="2192179" y="652407"/>
                    <a:pt x="2312194" y="532392"/>
                    <a:pt x="2312194" y="383802"/>
                  </a:cubicBezTo>
                  <a:lnTo>
                    <a:pt x="4084796" y="612402"/>
                  </a:lnTo>
                  <a:cubicBezTo>
                    <a:pt x="4076224" y="302840"/>
                    <a:pt x="3881914" y="86622"/>
                    <a:pt x="3881914" y="86622"/>
                  </a:cubicBezTo>
                  <a:close/>
                </a:path>
              </a:pathLst>
            </a:custGeom>
            <a:grpFill/>
            <a:ln w="9525" cap="flat">
              <a:noFill/>
              <a:prstDash val="solid"/>
              <a:miter/>
            </a:ln>
          </p:spPr>
          <p:txBody>
            <a:bodyPr rtlCol="0" anchor="ctr"/>
            <a:lstStyle/>
            <a:p>
              <a:endParaRPr lang="en-US" sz="1200"/>
            </a:p>
          </p:txBody>
        </p:sp>
        <p:sp>
          <p:nvSpPr>
            <p:cNvPr id="86" name="Freeform: Shape 85">
              <a:extLst>
                <a:ext uri="{FF2B5EF4-FFF2-40B4-BE49-F238E27FC236}">
                  <a16:creationId xmlns:a16="http://schemas.microsoft.com/office/drawing/2014/main" xmlns="" id="{3BB1CFAC-02A3-4688-B37D-69EF25D2B9E2}"/>
                </a:ext>
              </a:extLst>
            </p:cNvPr>
            <p:cNvSpPr/>
            <p:nvPr/>
          </p:nvSpPr>
          <p:spPr>
            <a:xfrm>
              <a:off x="3960971" y="3698081"/>
              <a:ext cx="4267200" cy="390525"/>
            </a:xfrm>
            <a:custGeom>
              <a:avLst/>
              <a:gdLst>
                <a:gd name="connsiteX0" fmla="*/ 2127409 w 4267200"/>
                <a:gd name="connsiteY0" fmla="*/ 389096 h 390525"/>
                <a:gd name="connsiteX1" fmla="*/ 1806416 w 4267200"/>
                <a:gd name="connsiteY1" fmla="*/ 120491 h 390525"/>
                <a:gd name="connsiteX2" fmla="*/ 51911 w 4267200"/>
                <a:gd name="connsiteY2" fmla="*/ 330041 h 390525"/>
                <a:gd name="connsiteX3" fmla="*/ 7144 w 4267200"/>
                <a:gd name="connsiteY3" fmla="*/ 294799 h 390525"/>
                <a:gd name="connsiteX4" fmla="*/ 7144 w 4267200"/>
                <a:gd name="connsiteY4" fmla="*/ 251936 h 390525"/>
                <a:gd name="connsiteX5" fmla="*/ 51911 w 4267200"/>
                <a:gd name="connsiteY5" fmla="*/ 216694 h 390525"/>
                <a:gd name="connsiteX6" fmla="*/ 1859756 w 4267200"/>
                <a:gd name="connsiteY6" fmla="*/ 7144 h 390525"/>
                <a:gd name="connsiteX7" fmla="*/ 1915954 w 4267200"/>
                <a:gd name="connsiteY7" fmla="*/ 65246 h 390525"/>
                <a:gd name="connsiteX8" fmla="*/ 2127409 w 4267200"/>
                <a:gd name="connsiteY8" fmla="*/ 275749 h 390525"/>
                <a:gd name="connsiteX9" fmla="*/ 2338864 w 4267200"/>
                <a:gd name="connsiteY9" fmla="*/ 65246 h 390525"/>
                <a:gd name="connsiteX10" fmla="*/ 2395061 w 4267200"/>
                <a:gd name="connsiteY10" fmla="*/ 7144 h 390525"/>
                <a:gd name="connsiteX11" fmla="*/ 4231482 w 4267200"/>
                <a:gd name="connsiteY11" fmla="*/ 216694 h 390525"/>
                <a:gd name="connsiteX12" fmla="*/ 4266724 w 4267200"/>
                <a:gd name="connsiteY12" fmla="*/ 251936 h 390525"/>
                <a:gd name="connsiteX13" fmla="*/ 4266724 w 4267200"/>
                <a:gd name="connsiteY13" fmla="*/ 294799 h 390525"/>
                <a:gd name="connsiteX14" fmla="*/ 4231482 w 4267200"/>
                <a:gd name="connsiteY14" fmla="*/ 330041 h 390525"/>
                <a:gd name="connsiteX15" fmla="*/ 2448401 w 4267200"/>
                <a:gd name="connsiteY15" fmla="*/ 120491 h 390525"/>
                <a:gd name="connsiteX16" fmla="*/ 2127409 w 4267200"/>
                <a:gd name="connsiteY16" fmla="*/ 38909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67200" h="390525">
                  <a:moveTo>
                    <a:pt x="2127409" y="389096"/>
                  </a:moveTo>
                  <a:cubicBezTo>
                    <a:pt x="1967389" y="389096"/>
                    <a:pt x="1834039" y="272891"/>
                    <a:pt x="1806416" y="120491"/>
                  </a:cubicBezTo>
                  <a:lnTo>
                    <a:pt x="51911" y="330041"/>
                  </a:lnTo>
                  <a:cubicBezTo>
                    <a:pt x="31909" y="330041"/>
                    <a:pt x="7144" y="313849"/>
                    <a:pt x="7144" y="294799"/>
                  </a:cubicBezTo>
                  <a:lnTo>
                    <a:pt x="7144" y="251936"/>
                  </a:lnTo>
                  <a:cubicBezTo>
                    <a:pt x="7144" y="231934"/>
                    <a:pt x="32861" y="216694"/>
                    <a:pt x="51911" y="216694"/>
                  </a:cubicBezTo>
                  <a:lnTo>
                    <a:pt x="1859756" y="7144"/>
                  </a:lnTo>
                  <a:cubicBezTo>
                    <a:pt x="1891189" y="7144"/>
                    <a:pt x="1915954" y="32861"/>
                    <a:pt x="1915954" y="65246"/>
                  </a:cubicBezTo>
                  <a:cubicBezTo>
                    <a:pt x="1915954" y="181451"/>
                    <a:pt x="2011204" y="275749"/>
                    <a:pt x="2127409" y="275749"/>
                  </a:cubicBezTo>
                  <a:cubicBezTo>
                    <a:pt x="2243614" y="275749"/>
                    <a:pt x="2338864" y="181451"/>
                    <a:pt x="2338864" y="65246"/>
                  </a:cubicBezTo>
                  <a:cubicBezTo>
                    <a:pt x="2338864" y="33814"/>
                    <a:pt x="2363629" y="7144"/>
                    <a:pt x="2395061" y="7144"/>
                  </a:cubicBezTo>
                  <a:lnTo>
                    <a:pt x="4231482" y="216694"/>
                  </a:lnTo>
                  <a:cubicBezTo>
                    <a:pt x="4251484" y="216694"/>
                    <a:pt x="4266724" y="232886"/>
                    <a:pt x="4266724" y="251936"/>
                  </a:cubicBezTo>
                  <a:lnTo>
                    <a:pt x="4266724" y="294799"/>
                  </a:lnTo>
                  <a:cubicBezTo>
                    <a:pt x="4266724" y="314801"/>
                    <a:pt x="4250532" y="330041"/>
                    <a:pt x="4231482" y="330041"/>
                  </a:cubicBezTo>
                  <a:lnTo>
                    <a:pt x="2448401" y="120491"/>
                  </a:lnTo>
                  <a:cubicBezTo>
                    <a:pt x="2420779" y="272891"/>
                    <a:pt x="2287429" y="389096"/>
                    <a:pt x="2127409" y="389096"/>
                  </a:cubicBezTo>
                  <a:close/>
                </a:path>
              </a:pathLst>
            </a:custGeom>
            <a:solidFill>
              <a:schemeClr val="accent3">
                <a:lumMod val="50000"/>
              </a:schemeClr>
            </a:solidFill>
            <a:ln w="9525" cap="flat">
              <a:noFill/>
              <a:prstDash val="solid"/>
              <a:miter/>
            </a:ln>
          </p:spPr>
          <p:txBody>
            <a:bodyPr rtlCol="0" anchor="ctr"/>
            <a:lstStyle/>
            <a:p>
              <a:endParaRPr lang="en-US" sz="1200" dirty="0"/>
            </a:p>
          </p:txBody>
        </p:sp>
        <p:sp>
          <p:nvSpPr>
            <p:cNvPr id="87" name="Freeform: Shape 86">
              <a:extLst>
                <a:ext uri="{FF2B5EF4-FFF2-40B4-BE49-F238E27FC236}">
                  <a16:creationId xmlns:a16="http://schemas.microsoft.com/office/drawing/2014/main" xmlns="" id="{3F52A1B5-D9FE-4DF8-B117-FFDCD7FDB2B0}"/>
                </a:ext>
              </a:extLst>
            </p:cNvPr>
            <p:cNvSpPr/>
            <p:nvPr/>
          </p:nvSpPr>
          <p:spPr>
            <a:xfrm>
              <a:off x="6068849" y="2857621"/>
              <a:ext cx="1809750" cy="857250"/>
            </a:xfrm>
            <a:custGeom>
              <a:avLst/>
              <a:gdLst>
                <a:gd name="connsiteX0" fmla="*/ 1806416 w 1809750"/>
                <a:gd name="connsiteY0" fmla="*/ 463748 h 857250"/>
                <a:gd name="connsiteX1" fmla="*/ 423386 w 1809750"/>
                <a:gd name="connsiteY1" fmla="*/ 638056 h 857250"/>
                <a:gd name="connsiteX2" fmla="*/ 437674 w 1809750"/>
                <a:gd name="connsiteY2" fmla="*/ 632341 h 857250"/>
                <a:gd name="connsiteX3" fmla="*/ 1751171 w 1809750"/>
                <a:gd name="connsiteY3" fmla="*/ 395168 h 857250"/>
                <a:gd name="connsiteX4" fmla="*/ 1769269 w 1809750"/>
                <a:gd name="connsiteY4" fmla="*/ 375166 h 857250"/>
                <a:gd name="connsiteX5" fmla="*/ 1749266 w 1809750"/>
                <a:gd name="connsiteY5" fmla="*/ 357068 h 857250"/>
                <a:gd name="connsiteX6" fmla="*/ 421481 w 1809750"/>
                <a:gd name="connsiteY6" fmla="*/ 598051 h 857250"/>
                <a:gd name="connsiteX7" fmla="*/ 343376 w 1809750"/>
                <a:gd name="connsiteY7" fmla="*/ 631388 h 857250"/>
                <a:gd name="connsiteX8" fmla="*/ 1721644 w 1809750"/>
                <a:gd name="connsiteY8" fmla="*/ 305633 h 857250"/>
                <a:gd name="connsiteX9" fmla="*/ 1726406 w 1809750"/>
                <a:gd name="connsiteY9" fmla="*/ 300871 h 857250"/>
                <a:gd name="connsiteX10" fmla="*/ 1721644 w 1809750"/>
                <a:gd name="connsiteY10" fmla="*/ 296108 h 857250"/>
                <a:gd name="connsiteX11" fmla="*/ 381476 w 1809750"/>
                <a:gd name="connsiteY11" fmla="*/ 603766 h 857250"/>
                <a:gd name="connsiteX12" fmla="*/ 454819 w 1809750"/>
                <a:gd name="connsiteY12" fmla="*/ 566618 h 857250"/>
                <a:gd name="connsiteX13" fmla="*/ 1654016 w 1809750"/>
                <a:gd name="connsiteY13" fmla="*/ 252293 h 857250"/>
                <a:gd name="connsiteX14" fmla="*/ 1671161 w 1809750"/>
                <a:gd name="connsiteY14" fmla="*/ 232291 h 857250"/>
                <a:gd name="connsiteX15" fmla="*/ 1650206 w 1809750"/>
                <a:gd name="connsiteY15" fmla="*/ 214193 h 857250"/>
                <a:gd name="connsiteX16" fmla="*/ 435769 w 1809750"/>
                <a:gd name="connsiteY16" fmla="*/ 532328 h 857250"/>
                <a:gd name="connsiteX17" fmla="*/ 104299 w 1809750"/>
                <a:gd name="connsiteY17" fmla="*/ 725686 h 857250"/>
                <a:gd name="connsiteX18" fmla="*/ 1428274 w 1809750"/>
                <a:gd name="connsiteY18" fmla="*/ 17026 h 857250"/>
                <a:gd name="connsiteX19" fmla="*/ 1431131 w 1809750"/>
                <a:gd name="connsiteY19" fmla="*/ 10358 h 857250"/>
                <a:gd name="connsiteX20" fmla="*/ 1424464 w 1809750"/>
                <a:gd name="connsiteY20" fmla="*/ 7501 h 857250"/>
                <a:gd name="connsiteX21" fmla="*/ 57626 w 1809750"/>
                <a:gd name="connsiteY21" fmla="*/ 759023 h 857250"/>
                <a:gd name="connsiteX22" fmla="*/ 9049 w 1809750"/>
                <a:gd name="connsiteY22" fmla="*/ 799028 h 857250"/>
                <a:gd name="connsiteX23" fmla="*/ 21431 w 1809750"/>
                <a:gd name="connsiteY23" fmla="*/ 812363 h 857250"/>
                <a:gd name="connsiteX24" fmla="*/ 7144 w 1809750"/>
                <a:gd name="connsiteY24" fmla="*/ 823793 h 857250"/>
                <a:gd name="connsiteX25" fmla="*/ 31909 w 1809750"/>
                <a:gd name="connsiteY25" fmla="*/ 852368 h 857250"/>
                <a:gd name="connsiteX26" fmla="*/ 327184 w 1809750"/>
                <a:gd name="connsiteY26" fmla="*/ 679013 h 857250"/>
                <a:gd name="connsiteX27" fmla="*/ 330994 w 1809750"/>
                <a:gd name="connsiteY27" fmla="*/ 681871 h 857250"/>
                <a:gd name="connsiteX28" fmla="*/ 332899 w 1809750"/>
                <a:gd name="connsiteY28" fmla="*/ 681871 h 857250"/>
                <a:gd name="connsiteX29" fmla="*/ 1805464 w 1809750"/>
                <a:gd name="connsiteY29" fmla="*/ 472321 h 857250"/>
                <a:gd name="connsiteX30" fmla="*/ 1810226 w 1809750"/>
                <a:gd name="connsiteY30" fmla="*/ 467558 h 857250"/>
                <a:gd name="connsiteX31" fmla="*/ 1806416 w 1809750"/>
                <a:gd name="connsiteY31" fmla="*/ 463748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9750" h="857250">
                  <a:moveTo>
                    <a:pt x="1806416" y="463748"/>
                  </a:moveTo>
                  <a:cubicBezTo>
                    <a:pt x="1798796" y="463748"/>
                    <a:pt x="1060609" y="411361"/>
                    <a:pt x="423386" y="638056"/>
                  </a:cubicBezTo>
                  <a:cubicBezTo>
                    <a:pt x="428149" y="636151"/>
                    <a:pt x="432911" y="634246"/>
                    <a:pt x="437674" y="632341"/>
                  </a:cubicBezTo>
                  <a:cubicBezTo>
                    <a:pt x="691039" y="529471"/>
                    <a:pt x="1122521" y="420886"/>
                    <a:pt x="1751171" y="395168"/>
                  </a:cubicBezTo>
                  <a:cubicBezTo>
                    <a:pt x="1761649" y="395168"/>
                    <a:pt x="1770221" y="385643"/>
                    <a:pt x="1769269" y="375166"/>
                  </a:cubicBezTo>
                  <a:cubicBezTo>
                    <a:pt x="1769269" y="364688"/>
                    <a:pt x="1759744" y="356116"/>
                    <a:pt x="1749266" y="357068"/>
                  </a:cubicBezTo>
                  <a:cubicBezTo>
                    <a:pt x="1114901" y="383738"/>
                    <a:pt x="676751" y="494228"/>
                    <a:pt x="421481" y="598051"/>
                  </a:cubicBezTo>
                  <a:cubicBezTo>
                    <a:pt x="393859" y="609481"/>
                    <a:pt x="368141" y="619958"/>
                    <a:pt x="343376" y="631388"/>
                  </a:cubicBezTo>
                  <a:cubicBezTo>
                    <a:pt x="999649" y="316111"/>
                    <a:pt x="1713071" y="305633"/>
                    <a:pt x="1721644" y="305633"/>
                  </a:cubicBezTo>
                  <a:cubicBezTo>
                    <a:pt x="1724501" y="305633"/>
                    <a:pt x="1726406" y="303728"/>
                    <a:pt x="1726406" y="300871"/>
                  </a:cubicBezTo>
                  <a:cubicBezTo>
                    <a:pt x="1726406" y="298013"/>
                    <a:pt x="1724501" y="296108"/>
                    <a:pt x="1721644" y="296108"/>
                  </a:cubicBezTo>
                  <a:cubicBezTo>
                    <a:pt x="1713071" y="296108"/>
                    <a:pt x="1027271" y="306586"/>
                    <a:pt x="381476" y="603766"/>
                  </a:cubicBezTo>
                  <a:cubicBezTo>
                    <a:pt x="404336" y="591383"/>
                    <a:pt x="429101" y="579001"/>
                    <a:pt x="454819" y="566618"/>
                  </a:cubicBezTo>
                  <a:cubicBezTo>
                    <a:pt x="708184" y="443746"/>
                    <a:pt x="1073944" y="298013"/>
                    <a:pt x="1654016" y="252293"/>
                  </a:cubicBezTo>
                  <a:cubicBezTo>
                    <a:pt x="1664494" y="251341"/>
                    <a:pt x="1672114" y="242768"/>
                    <a:pt x="1671161" y="232291"/>
                  </a:cubicBezTo>
                  <a:cubicBezTo>
                    <a:pt x="1670209" y="221813"/>
                    <a:pt x="1660684" y="214193"/>
                    <a:pt x="1650206" y="214193"/>
                  </a:cubicBezTo>
                  <a:cubicBezTo>
                    <a:pt x="1062514" y="259913"/>
                    <a:pt x="691991" y="407551"/>
                    <a:pt x="435769" y="532328"/>
                  </a:cubicBezTo>
                  <a:cubicBezTo>
                    <a:pt x="284321" y="605671"/>
                    <a:pt x="174784" y="676156"/>
                    <a:pt x="104299" y="725686"/>
                  </a:cubicBezTo>
                  <a:cubicBezTo>
                    <a:pt x="620554" y="206573"/>
                    <a:pt x="1420654" y="19883"/>
                    <a:pt x="1428274" y="17026"/>
                  </a:cubicBezTo>
                  <a:cubicBezTo>
                    <a:pt x="1431131" y="16073"/>
                    <a:pt x="1432084" y="13216"/>
                    <a:pt x="1431131" y="10358"/>
                  </a:cubicBezTo>
                  <a:cubicBezTo>
                    <a:pt x="1430179" y="7501"/>
                    <a:pt x="1427321" y="6548"/>
                    <a:pt x="1424464" y="7501"/>
                  </a:cubicBezTo>
                  <a:cubicBezTo>
                    <a:pt x="1415891" y="11311"/>
                    <a:pt x="573881" y="207526"/>
                    <a:pt x="57626" y="759023"/>
                  </a:cubicBezTo>
                  <a:cubicBezTo>
                    <a:pt x="27146" y="782836"/>
                    <a:pt x="10954" y="797123"/>
                    <a:pt x="9049" y="799028"/>
                  </a:cubicBezTo>
                  <a:lnTo>
                    <a:pt x="21431" y="812363"/>
                  </a:lnTo>
                  <a:cubicBezTo>
                    <a:pt x="12859" y="819031"/>
                    <a:pt x="8096" y="822841"/>
                    <a:pt x="7144" y="823793"/>
                  </a:cubicBezTo>
                  <a:lnTo>
                    <a:pt x="31909" y="852368"/>
                  </a:lnTo>
                  <a:cubicBezTo>
                    <a:pt x="32861" y="851416"/>
                    <a:pt x="126206" y="772358"/>
                    <a:pt x="327184" y="679013"/>
                  </a:cubicBezTo>
                  <a:cubicBezTo>
                    <a:pt x="328136" y="680918"/>
                    <a:pt x="329089" y="681871"/>
                    <a:pt x="330994" y="681871"/>
                  </a:cubicBezTo>
                  <a:cubicBezTo>
                    <a:pt x="331946" y="681871"/>
                    <a:pt x="332899" y="681871"/>
                    <a:pt x="332899" y="681871"/>
                  </a:cubicBezTo>
                  <a:cubicBezTo>
                    <a:pt x="986314" y="414218"/>
                    <a:pt x="1797844" y="472321"/>
                    <a:pt x="1805464" y="472321"/>
                  </a:cubicBezTo>
                  <a:cubicBezTo>
                    <a:pt x="1808321" y="472321"/>
                    <a:pt x="1810226" y="470416"/>
                    <a:pt x="1810226" y="467558"/>
                  </a:cubicBezTo>
                  <a:cubicBezTo>
                    <a:pt x="1811179" y="465653"/>
                    <a:pt x="1808321" y="463748"/>
                    <a:pt x="1806416" y="463748"/>
                  </a:cubicBezTo>
                  <a:close/>
                </a:path>
              </a:pathLst>
            </a:custGeom>
            <a:grpFill/>
            <a:ln w="9525" cap="flat">
              <a:noFill/>
              <a:prstDash val="solid"/>
              <a:miter/>
            </a:ln>
          </p:spPr>
          <p:txBody>
            <a:bodyPr rtlCol="0" anchor="ctr"/>
            <a:lstStyle/>
            <a:p>
              <a:endParaRPr lang="en-US" sz="1200" dirty="0"/>
            </a:p>
          </p:txBody>
        </p:sp>
        <p:sp>
          <p:nvSpPr>
            <p:cNvPr id="88" name="Freeform: Shape 87">
              <a:extLst>
                <a:ext uri="{FF2B5EF4-FFF2-40B4-BE49-F238E27FC236}">
                  <a16:creationId xmlns:a16="http://schemas.microsoft.com/office/drawing/2014/main" xmlns="" id="{543827F1-1DEE-4839-A7EB-706BF37C2F5F}"/>
                </a:ext>
              </a:extLst>
            </p:cNvPr>
            <p:cNvSpPr/>
            <p:nvPr/>
          </p:nvSpPr>
          <p:spPr>
            <a:xfrm>
              <a:off x="4297199" y="2767117"/>
              <a:ext cx="1809750" cy="942975"/>
            </a:xfrm>
            <a:custGeom>
              <a:avLst/>
              <a:gdLst>
                <a:gd name="connsiteX0" fmla="*/ 1811179 w 1809750"/>
                <a:gd name="connsiteY0" fmla="*/ 915250 h 942975"/>
                <a:gd name="connsiteX1" fmla="*/ 1796891 w 1809750"/>
                <a:gd name="connsiteY1" fmla="*/ 903820 h 942975"/>
                <a:gd name="connsiteX2" fmla="*/ 1809274 w 1809750"/>
                <a:gd name="connsiteY2" fmla="*/ 890485 h 942975"/>
                <a:gd name="connsiteX3" fmla="*/ 1779746 w 1809750"/>
                <a:gd name="connsiteY3" fmla="*/ 865720 h 942975"/>
                <a:gd name="connsiteX4" fmla="*/ 451009 w 1809750"/>
                <a:gd name="connsiteY4" fmla="*/ 7517 h 942975"/>
                <a:gd name="connsiteX5" fmla="*/ 444341 w 1809750"/>
                <a:gd name="connsiteY5" fmla="*/ 9422 h 942975"/>
                <a:gd name="connsiteX6" fmla="*/ 446246 w 1809750"/>
                <a:gd name="connsiteY6" fmla="*/ 16090 h 942975"/>
                <a:gd name="connsiteX7" fmla="*/ 1745456 w 1809750"/>
                <a:gd name="connsiteY7" fmla="*/ 839050 h 942975"/>
                <a:gd name="connsiteX8" fmla="*/ 1381601 w 1809750"/>
                <a:gd name="connsiteY8" fmla="*/ 621880 h 942975"/>
                <a:gd name="connsiteX9" fmla="*/ 168116 w 1809750"/>
                <a:gd name="connsiteY9" fmla="*/ 304697 h 942975"/>
                <a:gd name="connsiteX10" fmla="*/ 147161 w 1809750"/>
                <a:gd name="connsiteY10" fmla="*/ 322795 h 942975"/>
                <a:gd name="connsiteX11" fmla="*/ 164306 w 1809750"/>
                <a:gd name="connsiteY11" fmla="*/ 342797 h 942975"/>
                <a:gd name="connsiteX12" fmla="*/ 1363504 w 1809750"/>
                <a:gd name="connsiteY12" fmla="*/ 657122 h 942975"/>
                <a:gd name="connsiteX13" fmla="*/ 1436846 w 1809750"/>
                <a:gd name="connsiteY13" fmla="*/ 694270 h 942975"/>
                <a:gd name="connsiteX14" fmla="*/ 97631 w 1809750"/>
                <a:gd name="connsiteY14" fmla="*/ 385660 h 942975"/>
                <a:gd name="connsiteX15" fmla="*/ 92869 w 1809750"/>
                <a:gd name="connsiteY15" fmla="*/ 390422 h 942975"/>
                <a:gd name="connsiteX16" fmla="*/ 97631 w 1809750"/>
                <a:gd name="connsiteY16" fmla="*/ 395185 h 942975"/>
                <a:gd name="connsiteX17" fmla="*/ 1475899 w 1809750"/>
                <a:gd name="connsiteY17" fmla="*/ 720940 h 942975"/>
                <a:gd name="connsiteX18" fmla="*/ 1397794 w 1809750"/>
                <a:gd name="connsiteY18" fmla="*/ 687602 h 942975"/>
                <a:gd name="connsiteX19" fmla="*/ 70009 w 1809750"/>
                <a:gd name="connsiteY19" fmla="*/ 446620 h 942975"/>
                <a:gd name="connsiteX20" fmla="*/ 50006 w 1809750"/>
                <a:gd name="connsiteY20" fmla="*/ 464717 h 942975"/>
                <a:gd name="connsiteX21" fmla="*/ 68104 w 1809750"/>
                <a:gd name="connsiteY21" fmla="*/ 484720 h 942975"/>
                <a:gd name="connsiteX22" fmla="*/ 1381601 w 1809750"/>
                <a:gd name="connsiteY22" fmla="*/ 721892 h 942975"/>
                <a:gd name="connsiteX23" fmla="*/ 1395889 w 1809750"/>
                <a:gd name="connsiteY23" fmla="*/ 727607 h 942975"/>
                <a:gd name="connsiteX24" fmla="*/ 11906 w 1809750"/>
                <a:gd name="connsiteY24" fmla="*/ 554252 h 942975"/>
                <a:gd name="connsiteX25" fmla="*/ 7144 w 1809750"/>
                <a:gd name="connsiteY25" fmla="*/ 559015 h 942975"/>
                <a:gd name="connsiteX26" fmla="*/ 11906 w 1809750"/>
                <a:gd name="connsiteY26" fmla="*/ 563777 h 942975"/>
                <a:gd name="connsiteX27" fmla="*/ 1484471 w 1809750"/>
                <a:gd name="connsiteY27" fmla="*/ 773327 h 942975"/>
                <a:gd name="connsiteX28" fmla="*/ 1486376 w 1809750"/>
                <a:gd name="connsiteY28" fmla="*/ 773327 h 942975"/>
                <a:gd name="connsiteX29" fmla="*/ 1490186 w 1809750"/>
                <a:gd name="connsiteY29" fmla="*/ 770470 h 942975"/>
                <a:gd name="connsiteX30" fmla="*/ 1785461 w 1809750"/>
                <a:gd name="connsiteY30" fmla="*/ 943825 h 942975"/>
                <a:gd name="connsiteX31" fmla="*/ 1811179 w 1809750"/>
                <a:gd name="connsiteY31" fmla="*/ 91525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9750" h="942975">
                  <a:moveTo>
                    <a:pt x="1811179" y="915250"/>
                  </a:moveTo>
                  <a:cubicBezTo>
                    <a:pt x="1810226" y="914297"/>
                    <a:pt x="1805464" y="910487"/>
                    <a:pt x="1796891" y="903820"/>
                  </a:cubicBezTo>
                  <a:lnTo>
                    <a:pt x="1809274" y="890485"/>
                  </a:lnTo>
                  <a:cubicBezTo>
                    <a:pt x="1807369" y="889532"/>
                    <a:pt x="1797844" y="880007"/>
                    <a:pt x="1779746" y="865720"/>
                  </a:cubicBezTo>
                  <a:cubicBezTo>
                    <a:pt x="1303496" y="268502"/>
                    <a:pt x="459581" y="12280"/>
                    <a:pt x="451009" y="7517"/>
                  </a:cubicBezTo>
                  <a:cubicBezTo>
                    <a:pt x="448151" y="6565"/>
                    <a:pt x="446246" y="7517"/>
                    <a:pt x="444341" y="9422"/>
                  </a:cubicBezTo>
                  <a:cubicBezTo>
                    <a:pt x="443389" y="11327"/>
                    <a:pt x="444341" y="14185"/>
                    <a:pt x="446246" y="16090"/>
                  </a:cubicBezTo>
                  <a:cubicBezTo>
                    <a:pt x="453866" y="19900"/>
                    <a:pt x="1267301" y="266597"/>
                    <a:pt x="1745456" y="839050"/>
                  </a:cubicBezTo>
                  <a:cubicBezTo>
                    <a:pt x="1678781" y="789520"/>
                    <a:pt x="1558766" y="707605"/>
                    <a:pt x="1381601" y="621880"/>
                  </a:cubicBezTo>
                  <a:cubicBezTo>
                    <a:pt x="1126331" y="498055"/>
                    <a:pt x="754856" y="350417"/>
                    <a:pt x="168116" y="304697"/>
                  </a:cubicBezTo>
                  <a:cubicBezTo>
                    <a:pt x="157639" y="303745"/>
                    <a:pt x="148114" y="311365"/>
                    <a:pt x="147161" y="322795"/>
                  </a:cubicBezTo>
                  <a:cubicBezTo>
                    <a:pt x="146209" y="333272"/>
                    <a:pt x="153829" y="341845"/>
                    <a:pt x="164306" y="342797"/>
                  </a:cubicBezTo>
                  <a:cubicBezTo>
                    <a:pt x="744379" y="388517"/>
                    <a:pt x="1110139" y="534250"/>
                    <a:pt x="1363504" y="657122"/>
                  </a:cubicBezTo>
                  <a:cubicBezTo>
                    <a:pt x="1389221" y="669505"/>
                    <a:pt x="1413986" y="681887"/>
                    <a:pt x="1436846" y="694270"/>
                  </a:cubicBezTo>
                  <a:cubicBezTo>
                    <a:pt x="791051" y="396137"/>
                    <a:pt x="105251" y="385660"/>
                    <a:pt x="97631" y="385660"/>
                  </a:cubicBezTo>
                  <a:cubicBezTo>
                    <a:pt x="94774" y="385660"/>
                    <a:pt x="92869" y="387565"/>
                    <a:pt x="92869" y="390422"/>
                  </a:cubicBezTo>
                  <a:cubicBezTo>
                    <a:pt x="92869" y="393280"/>
                    <a:pt x="94774" y="395185"/>
                    <a:pt x="97631" y="395185"/>
                  </a:cubicBezTo>
                  <a:cubicBezTo>
                    <a:pt x="106204" y="395185"/>
                    <a:pt x="819626" y="405662"/>
                    <a:pt x="1475899" y="720940"/>
                  </a:cubicBezTo>
                  <a:cubicBezTo>
                    <a:pt x="1451134" y="710462"/>
                    <a:pt x="1425416" y="699032"/>
                    <a:pt x="1397794" y="687602"/>
                  </a:cubicBezTo>
                  <a:cubicBezTo>
                    <a:pt x="1141571" y="582827"/>
                    <a:pt x="704374" y="473290"/>
                    <a:pt x="70009" y="446620"/>
                  </a:cubicBezTo>
                  <a:cubicBezTo>
                    <a:pt x="59531" y="446620"/>
                    <a:pt x="50959" y="454240"/>
                    <a:pt x="50006" y="464717"/>
                  </a:cubicBezTo>
                  <a:cubicBezTo>
                    <a:pt x="50006" y="475195"/>
                    <a:pt x="57626" y="483767"/>
                    <a:pt x="68104" y="484720"/>
                  </a:cubicBezTo>
                  <a:cubicBezTo>
                    <a:pt x="695801" y="511390"/>
                    <a:pt x="1128236" y="619975"/>
                    <a:pt x="1381601" y="721892"/>
                  </a:cubicBezTo>
                  <a:cubicBezTo>
                    <a:pt x="1386364" y="723797"/>
                    <a:pt x="1391126" y="725702"/>
                    <a:pt x="1395889" y="727607"/>
                  </a:cubicBezTo>
                  <a:cubicBezTo>
                    <a:pt x="758666" y="501865"/>
                    <a:pt x="19526" y="554252"/>
                    <a:pt x="11906" y="554252"/>
                  </a:cubicBezTo>
                  <a:cubicBezTo>
                    <a:pt x="9049" y="554252"/>
                    <a:pt x="7144" y="556157"/>
                    <a:pt x="7144" y="559015"/>
                  </a:cubicBezTo>
                  <a:cubicBezTo>
                    <a:pt x="7144" y="561872"/>
                    <a:pt x="9049" y="563777"/>
                    <a:pt x="11906" y="563777"/>
                  </a:cubicBezTo>
                  <a:cubicBezTo>
                    <a:pt x="20479" y="563777"/>
                    <a:pt x="831056" y="505675"/>
                    <a:pt x="1484471" y="773327"/>
                  </a:cubicBezTo>
                  <a:cubicBezTo>
                    <a:pt x="1485424" y="773327"/>
                    <a:pt x="1486376" y="773327"/>
                    <a:pt x="1486376" y="773327"/>
                  </a:cubicBezTo>
                  <a:cubicBezTo>
                    <a:pt x="1488281" y="773327"/>
                    <a:pt x="1489234" y="772375"/>
                    <a:pt x="1490186" y="770470"/>
                  </a:cubicBezTo>
                  <a:cubicBezTo>
                    <a:pt x="1690211" y="863815"/>
                    <a:pt x="1783556" y="942872"/>
                    <a:pt x="1785461" y="943825"/>
                  </a:cubicBezTo>
                  <a:lnTo>
                    <a:pt x="1811179" y="915250"/>
                  </a:lnTo>
                  <a:close/>
                </a:path>
              </a:pathLst>
            </a:custGeom>
            <a:grpFill/>
            <a:ln w="9525" cap="flat">
              <a:noFill/>
              <a:prstDash val="solid"/>
              <a:miter/>
            </a:ln>
          </p:spPr>
          <p:txBody>
            <a:bodyPr rtlCol="0" anchor="ctr"/>
            <a:lstStyle/>
            <a:p>
              <a:endParaRPr lang="en-US" sz="1200"/>
            </a:p>
          </p:txBody>
        </p:sp>
      </p:grpSp>
      <p:sp>
        <p:nvSpPr>
          <p:cNvPr id="5" name="Rectangle 4"/>
          <p:cNvSpPr/>
          <p:nvPr/>
        </p:nvSpPr>
        <p:spPr>
          <a:xfrm>
            <a:off x="419100" y="2079718"/>
            <a:ext cx="6096000" cy="2585323"/>
          </a:xfrm>
          <a:prstGeom prst="rect">
            <a:avLst/>
          </a:prstGeom>
        </p:spPr>
        <p:txBody>
          <a:bodyPr>
            <a:spAutoFit/>
          </a:bodyPr>
          <a:lstStyle/>
          <a:p>
            <a:pPr marL="285750" indent="-285750" algn="just">
              <a:buFont typeface="Arial" pitchFamily="34" charset="0"/>
              <a:buChar char="•"/>
            </a:pPr>
            <a:r>
              <a:rPr lang="en-US" b="1" dirty="0"/>
              <a:t>The teacher can create his/her Class</a:t>
            </a:r>
            <a:endParaRPr lang="en-US" dirty="0"/>
          </a:p>
          <a:p>
            <a:pPr marL="285750" indent="-285750" algn="just">
              <a:buFont typeface="Arial" pitchFamily="34" charset="0"/>
              <a:buChar char="•"/>
            </a:pPr>
            <a:r>
              <a:rPr lang="en-US" b="1" dirty="0"/>
              <a:t>After creating a class the teacher  View the students for that particular class</a:t>
            </a:r>
            <a:endParaRPr lang="en-US" dirty="0"/>
          </a:p>
          <a:p>
            <a:pPr marL="285750" indent="-285750" algn="just">
              <a:buFont typeface="Arial" pitchFamily="34" charset="0"/>
              <a:buChar char="•"/>
            </a:pPr>
            <a:r>
              <a:rPr lang="en-US" b="1" dirty="0"/>
              <a:t>Upload Downloadable materials for his/her class</a:t>
            </a:r>
            <a:endParaRPr lang="en-US" dirty="0"/>
          </a:p>
          <a:p>
            <a:pPr marL="285750" indent="-285750" algn="just">
              <a:buFont typeface="Arial" pitchFamily="34" charset="0"/>
              <a:buChar char="•"/>
            </a:pPr>
            <a:r>
              <a:rPr lang="en-US" b="1" dirty="0"/>
              <a:t>Create practice quizzes for students </a:t>
            </a:r>
            <a:endParaRPr lang="en-US" dirty="0"/>
          </a:p>
          <a:p>
            <a:pPr marL="285750" indent="-285750" algn="just">
              <a:buFont typeface="Arial" pitchFamily="34" charset="0"/>
              <a:buChar char="•"/>
            </a:pPr>
            <a:r>
              <a:rPr lang="en-US" b="1" dirty="0"/>
              <a:t>Grade students assignment </a:t>
            </a:r>
            <a:endParaRPr lang="en-US" dirty="0"/>
          </a:p>
          <a:p>
            <a:pPr marL="285750" indent="-285750" algn="just">
              <a:buFont typeface="Arial" pitchFamily="34" charset="0"/>
              <a:buChar char="•"/>
            </a:pPr>
            <a:r>
              <a:rPr lang="en-US" b="1" dirty="0"/>
              <a:t>Post announcements</a:t>
            </a:r>
            <a:endParaRPr lang="en-US" dirty="0"/>
          </a:p>
          <a:p>
            <a:pPr marL="285750" indent="-285750" algn="just">
              <a:buFont typeface="Arial" pitchFamily="34" charset="0"/>
              <a:buChar char="•"/>
            </a:pPr>
            <a:r>
              <a:rPr lang="en-US" b="1" dirty="0"/>
              <a:t>Create a class calendar of events </a:t>
            </a:r>
            <a:endParaRPr lang="en-US" dirty="0"/>
          </a:p>
          <a:p>
            <a:pPr marL="285750" indent="-285750" algn="just">
              <a:buFont typeface="Arial" pitchFamily="34" charset="0"/>
              <a:buChar char="•"/>
            </a:pPr>
            <a:r>
              <a:rPr lang="en-US" b="1" dirty="0"/>
              <a:t>Message co-teacher or students</a:t>
            </a:r>
            <a:endParaRPr lang="en-US" dirty="0"/>
          </a:p>
        </p:txBody>
      </p:sp>
    </p:spTree>
    <p:extLst>
      <p:ext uri="{BB962C8B-B14F-4D97-AF65-F5344CB8AC3E}">
        <p14:creationId xmlns:p14="http://schemas.microsoft.com/office/powerpoint/2010/main" val="7404428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Oval 82">
            <a:extLst>
              <a:ext uri="{FF2B5EF4-FFF2-40B4-BE49-F238E27FC236}">
                <a16:creationId xmlns:a16="http://schemas.microsoft.com/office/drawing/2014/main" xmlns="" id="{ADE5F145-AC16-4982-B578-B0D5EF8EDB25}"/>
              </a:ext>
            </a:extLst>
          </p:cNvPr>
          <p:cNvSpPr/>
          <p:nvPr/>
        </p:nvSpPr>
        <p:spPr>
          <a:xfrm>
            <a:off x="7687900" y="6098062"/>
            <a:ext cx="4150502" cy="420429"/>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 name="Text Placeholder 1">
            <a:extLst>
              <a:ext uri="{FF2B5EF4-FFF2-40B4-BE49-F238E27FC236}">
                <a16:creationId xmlns:a16="http://schemas.microsoft.com/office/drawing/2014/main" xmlns="" id="{D735F7F3-C1B5-4B60-A00A-4EB618DDFB5A}"/>
              </a:ext>
            </a:extLst>
          </p:cNvPr>
          <p:cNvSpPr>
            <a:spLocks noGrp="1"/>
          </p:cNvSpPr>
          <p:nvPr>
            <p:ph type="body" sz="quarter" idx="10"/>
          </p:nvPr>
        </p:nvSpPr>
        <p:spPr>
          <a:xfrm>
            <a:off x="-493015" y="622300"/>
            <a:ext cx="9369026" cy="861619"/>
          </a:xfrm>
        </p:spPr>
        <p:txBody>
          <a:bodyPr/>
          <a:lstStyle/>
          <a:p>
            <a:r>
              <a:rPr lang="en-US" sz="3600" b="1" dirty="0"/>
              <a:t>For the Student user of the system </a:t>
            </a:r>
          </a:p>
          <a:p>
            <a:endParaRPr lang="en-US" sz="3600" dirty="0"/>
          </a:p>
        </p:txBody>
      </p:sp>
      <p:sp>
        <p:nvSpPr>
          <p:cNvPr id="6" name="Freeform 50">
            <a:extLst>
              <a:ext uri="{FF2B5EF4-FFF2-40B4-BE49-F238E27FC236}">
                <a16:creationId xmlns:a16="http://schemas.microsoft.com/office/drawing/2014/main" xmlns="" id="{FF0EE7C3-B3B6-4D19-9DDF-F31AD2592F88}"/>
              </a:ext>
            </a:extLst>
          </p:cNvPr>
          <p:cNvSpPr>
            <a:spLocks noChangeAspect="1"/>
          </p:cNvSpPr>
          <p:nvPr/>
        </p:nvSpPr>
        <p:spPr>
          <a:xfrm>
            <a:off x="7032965" y="2331609"/>
            <a:ext cx="2527880" cy="1992849"/>
          </a:xfrm>
          <a:custGeom>
            <a:avLst/>
            <a:gdLst>
              <a:gd name="connsiteX0" fmla="*/ 2816801 w 3030432"/>
              <a:gd name="connsiteY0" fmla="*/ 1302269 h 2389028"/>
              <a:gd name="connsiteX1" fmla="*/ 2816801 w 3030432"/>
              <a:gd name="connsiteY1" fmla="*/ 1414911 h 2389028"/>
              <a:gd name="connsiteX2" fmla="*/ 2816801 w 3030432"/>
              <a:gd name="connsiteY2" fmla="*/ 1302269 h 2389028"/>
              <a:gd name="connsiteX3" fmla="*/ 562836 w 3030432"/>
              <a:gd name="connsiteY3" fmla="*/ 927283 h 2389028"/>
              <a:gd name="connsiteX4" fmla="*/ 537673 w 3030432"/>
              <a:gd name="connsiteY4" fmla="*/ 933593 h 2389028"/>
              <a:gd name="connsiteX5" fmla="*/ 562836 w 3030432"/>
              <a:gd name="connsiteY5" fmla="*/ 933593 h 2389028"/>
              <a:gd name="connsiteX6" fmla="*/ 562836 w 3030432"/>
              <a:gd name="connsiteY6" fmla="*/ 927283 h 2389028"/>
              <a:gd name="connsiteX7" fmla="*/ 1150461 w 3030432"/>
              <a:gd name="connsiteY7" fmla="*/ 202377 h 2389028"/>
              <a:gd name="connsiteX8" fmla="*/ 1130911 w 3030432"/>
              <a:gd name="connsiteY8" fmla="*/ 204988 h 2389028"/>
              <a:gd name="connsiteX9" fmla="*/ 1225770 w 3030432"/>
              <a:gd name="connsiteY9" fmla="*/ 204988 h 2389028"/>
              <a:gd name="connsiteX10" fmla="*/ 1150461 w 3030432"/>
              <a:gd name="connsiteY10" fmla="*/ 202377 h 2389028"/>
              <a:gd name="connsiteX11" fmla="*/ 1158778 w 3030432"/>
              <a:gd name="connsiteY11" fmla="*/ 176 h 2389028"/>
              <a:gd name="connsiteX12" fmla="*/ 1356183 w 3030432"/>
              <a:gd name="connsiteY12" fmla="*/ 12982 h 2389028"/>
              <a:gd name="connsiteX13" fmla="*/ 1885183 w 3030432"/>
              <a:gd name="connsiteY13" fmla="*/ 424426 h 2389028"/>
              <a:gd name="connsiteX14" fmla="*/ 2306423 w 3030432"/>
              <a:gd name="connsiteY14" fmla="*/ 417896 h 2389028"/>
              <a:gd name="connsiteX15" fmla="*/ 2505614 w 3030432"/>
              <a:gd name="connsiteY15" fmla="*/ 741174 h 2389028"/>
              <a:gd name="connsiteX16" fmla="*/ 2920323 w 3030432"/>
              <a:gd name="connsiteY16" fmla="*/ 1008937 h 2389028"/>
              <a:gd name="connsiteX17" fmla="*/ 2956244 w 3030432"/>
              <a:gd name="connsiteY17" fmla="*/ 1635900 h 2389028"/>
              <a:gd name="connsiteX18" fmla="*/ 2440306 w 3030432"/>
              <a:gd name="connsiteY18" fmla="*/ 1939585 h 2389028"/>
              <a:gd name="connsiteX19" fmla="*/ 1369486 w 3030432"/>
              <a:gd name="connsiteY19" fmla="*/ 1935740 h 2389028"/>
              <a:gd name="connsiteX20" fmla="*/ 1490944 w 3030432"/>
              <a:gd name="connsiteY20" fmla="*/ 2389028 h 2389028"/>
              <a:gd name="connsiteX21" fmla="*/ 701674 w 3030432"/>
              <a:gd name="connsiteY21" fmla="*/ 1933342 h 2389028"/>
              <a:gd name="connsiteX22" fmla="*/ 621462 w 3030432"/>
              <a:gd name="connsiteY22" fmla="*/ 1933054 h 2389028"/>
              <a:gd name="connsiteX23" fmla="*/ 4296 w 3030432"/>
              <a:gd name="connsiteY23" fmla="*/ 1436710 h 2389028"/>
              <a:gd name="connsiteX24" fmla="*/ 373290 w 3030432"/>
              <a:gd name="connsiteY24" fmla="*/ 767296 h 2389028"/>
              <a:gd name="connsiteX25" fmla="*/ 663912 w 3030432"/>
              <a:gd name="connsiteY25" fmla="*/ 172988 h 2389028"/>
              <a:gd name="connsiteX26" fmla="*/ 1158778 w 3030432"/>
              <a:gd name="connsiteY26" fmla="*/ 176 h 2389028"/>
              <a:gd name="connsiteX0" fmla="*/ 2816801 w 3030432"/>
              <a:gd name="connsiteY0" fmla="*/ 1302269 h 2389034"/>
              <a:gd name="connsiteX1" fmla="*/ 2816801 w 3030432"/>
              <a:gd name="connsiteY1" fmla="*/ 1414911 h 2389034"/>
              <a:gd name="connsiteX2" fmla="*/ 2816801 w 3030432"/>
              <a:gd name="connsiteY2" fmla="*/ 1302269 h 2389034"/>
              <a:gd name="connsiteX3" fmla="*/ 562836 w 3030432"/>
              <a:gd name="connsiteY3" fmla="*/ 927283 h 2389034"/>
              <a:gd name="connsiteX4" fmla="*/ 537673 w 3030432"/>
              <a:gd name="connsiteY4" fmla="*/ 933593 h 2389034"/>
              <a:gd name="connsiteX5" fmla="*/ 562836 w 3030432"/>
              <a:gd name="connsiteY5" fmla="*/ 933593 h 2389034"/>
              <a:gd name="connsiteX6" fmla="*/ 562836 w 3030432"/>
              <a:gd name="connsiteY6" fmla="*/ 927283 h 2389034"/>
              <a:gd name="connsiteX7" fmla="*/ 1150461 w 3030432"/>
              <a:gd name="connsiteY7" fmla="*/ 202377 h 2389034"/>
              <a:gd name="connsiteX8" fmla="*/ 1130911 w 3030432"/>
              <a:gd name="connsiteY8" fmla="*/ 204988 h 2389034"/>
              <a:gd name="connsiteX9" fmla="*/ 1225770 w 3030432"/>
              <a:gd name="connsiteY9" fmla="*/ 204988 h 2389034"/>
              <a:gd name="connsiteX10" fmla="*/ 1150461 w 3030432"/>
              <a:gd name="connsiteY10" fmla="*/ 202377 h 2389034"/>
              <a:gd name="connsiteX11" fmla="*/ 1158778 w 3030432"/>
              <a:gd name="connsiteY11" fmla="*/ 176 h 2389034"/>
              <a:gd name="connsiteX12" fmla="*/ 1356183 w 3030432"/>
              <a:gd name="connsiteY12" fmla="*/ 12982 h 2389034"/>
              <a:gd name="connsiteX13" fmla="*/ 1885183 w 3030432"/>
              <a:gd name="connsiteY13" fmla="*/ 424426 h 2389034"/>
              <a:gd name="connsiteX14" fmla="*/ 2306423 w 3030432"/>
              <a:gd name="connsiteY14" fmla="*/ 417896 h 2389034"/>
              <a:gd name="connsiteX15" fmla="*/ 2505614 w 3030432"/>
              <a:gd name="connsiteY15" fmla="*/ 741174 h 2389034"/>
              <a:gd name="connsiteX16" fmla="*/ 2920323 w 3030432"/>
              <a:gd name="connsiteY16" fmla="*/ 1008937 h 2389034"/>
              <a:gd name="connsiteX17" fmla="*/ 2956244 w 3030432"/>
              <a:gd name="connsiteY17" fmla="*/ 1635900 h 2389034"/>
              <a:gd name="connsiteX18" fmla="*/ 2440306 w 3030432"/>
              <a:gd name="connsiteY18" fmla="*/ 1939585 h 2389034"/>
              <a:gd name="connsiteX19" fmla="*/ 1369486 w 3030432"/>
              <a:gd name="connsiteY19" fmla="*/ 1935740 h 2389034"/>
              <a:gd name="connsiteX20" fmla="*/ 1490944 w 3030432"/>
              <a:gd name="connsiteY20" fmla="*/ 2389028 h 2389034"/>
              <a:gd name="connsiteX21" fmla="*/ 701674 w 3030432"/>
              <a:gd name="connsiteY21" fmla="*/ 1933342 h 2389034"/>
              <a:gd name="connsiteX22" fmla="*/ 621462 w 3030432"/>
              <a:gd name="connsiteY22" fmla="*/ 1933054 h 2389034"/>
              <a:gd name="connsiteX23" fmla="*/ 4296 w 3030432"/>
              <a:gd name="connsiteY23" fmla="*/ 1436710 h 2389034"/>
              <a:gd name="connsiteX24" fmla="*/ 373290 w 3030432"/>
              <a:gd name="connsiteY24" fmla="*/ 767296 h 2389034"/>
              <a:gd name="connsiteX25" fmla="*/ 663912 w 3030432"/>
              <a:gd name="connsiteY25" fmla="*/ 172988 h 2389034"/>
              <a:gd name="connsiteX26" fmla="*/ 1158778 w 3030432"/>
              <a:gd name="connsiteY26" fmla="*/ 176 h 2389034"/>
              <a:gd name="connsiteX0" fmla="*/ 2816801 w 3030432"/>
              <a:gd name="connsiteY0" fmla="*/ 1302269 h 2389034"/>
              <a:gd name="connsiteX1" fmla="*/ 2816801 w 3030432"/>
              <a:gd name="connsiteY1" fmla="*/ 1414911 h 2389034"/>
              <a:gd name="connsiteX2" fmla="*/ 2816801 w 3030432"/>
              <a:gd name="connsiteY2" fmla="*/ 1302269 h 2389034"/>
              <a:gd name="connsiteX3" fmla="*/ 562836 w 3030432"/>
              <a:gd name="connsiteY3" fmla="*/ 927283 h 2389034"/>
              <a:gd name="connsiteX4" fmla="*/ 537673 w 3030432"/>
              <a:gd name="connsiteY4" fmla="*/ 933593 h 2389034"/>
              <a:gd name="connsiteX5" fmla="*/ 562836 w 3030432"/>
              <a:gd name="connsiteY5" fmla="*/ 933593 h 2389034"/>
              <a:gd name="connsiteX6" fmla="*/ 562836 w 3030432"/>
              <a:gd name="connsiteY6" fmla="*/ 927283 h 2389034"/>
              <a:gd name="connsiteX7" fmla="*/ 1150461 w 3030432"/>
              <a:gd name="connsiteY7" fmla="*/ 202377 h 2389034"/>
              <a:gd name="connsiteX8" fmla="*/ 1130911 w 3030432"/>
              <a:gd name="connsiteY8" fmla="*/ 204988 h 2389034"/>
              <a:gd name="connsiteX9" fmla="*/ 1225770 w 3030432"/>
              <a:gd name="connsiteY9" fmla="*/ 204988 h 2389034"/>
              <a:gd name="connsiteX10" fmla="*/ 1150461 w 3030432"/>
              <a:gd name="connsiteY10" fmla="*/ 202377 h 2389034"/>
              <a:gd name="connsiteX11" fmla="*/ 1158778 w 3030432"/>
              <a:gd name="connsiteY11" fmla="*/ 176 h 2389034"/>
              <a:gd name="connsiteX12" fmla="*/ 1356183 w 3030432"/>
              <a:gd name="connsiteY12" fmla="*/ 12982 h 2389034"/>
              <a:gd name="connsiteX13" fmla="*/ 1885183 w 3030432"/>
              <a:gd name="connsiteY13" fmla="*/ 424426 h 2389034"/>
              <a:gd name="connsiteX14" fmla="*/ 2306423 w 3030432"/>
              <a:gd name="connsiteY14" fmla="*/ 417896 h 2389034"/>
              <a:gd name="connsiteX15" fmla="*/ 2505614 w 3030432"/>
              <a:gd name="connsiteY15" fmla="*/ 741174 h 2389034"/>
              <a:gd name="connsiteX16" fmla="*/ 2920323 w 3030432"/>
              <a:gd name="connsiteY16" fmla="*/ 1008937 h 2389034"/>
              <a:gd name="connsiteX17" fmla="*/ 2956244 w 3030432"/>
              <a:gd name="connsiteY17" fmla="*/ 1635900 h 2389034"/>
              <a:gd name="connsiteX18" fmla="*/ 2440306 w 3030432"/>
              <a:gd name="connsiteY18" fmla="*/ 1939585 h 2389034"/>
              <a:gd name="connsiteX19" fmla="*/ 1369486 w 3030432"/>
              <a:gd name="connsiteY19" fmla="*/ 1935740 h 2389034"/>
              <a:gd name="connsiteX20" fmla="*/ 1490944 w 3030432"/>
              <a:gd name="connsiteY20" fmla="*/ 2389028 h 2389034"/>
              <a:gd name="connsiteX21" fmla="*/ 701674 w 3030432"/>
              <a:gd name="connsiteY21" fmla="*/ 1933342 h 2389034"/>
              <a:gd name="connsiteX22" fmla="*/ 621462 w 3030432"/>
              <a:gd name="connsiteY22" fmla="*/ 1933054 h 2389034"/>
              <a:gd name="connsiteX23" fmla="*/ 4296 w 3030432"/>
              <a:gd name="connsiteY23" fmla="*/ 1436710 h 2389034"/>
              <a:gd name="connsiteX24" fmla="*/ 373290 w 3030432"/>
              <a:gd name="connsiteY24" fmla="*/ 767296 h 2389034"/>
              <a:gd name="connsiteX25" fmla="*/ 663912 w 3030432"/>
              <a:gd name="connsiteY25" fmla="*/ 172988 h 2389034"/>
              <a:gd name="connsiteX26" fmla="*/ 1158778 w 3030432"/>
              <a:gd name="connsiteY26" fmla="*/ 176 h 2389034"/>
              <a:gd name="connsiteX0" fmla="*/ 2816801 w 3030432"/>
              <a:gd name="connsiteY0" fmla="*/ 1302269 h 2389034"/>
              <a:gd name="connsiteX1" fmla="*/ 2816801 w 3030432"/>
              <a:gd name="connsiteY1" fmla="*/ 1414911 h 2389034"/>
              <a:gd name="connsiteX2" fmla="*/ 2816801 w 3030432"/>
              <a:gd name="connsiteY2" fmla="*/ 1302269 h 2389034"/>
              <a:gd name="connsiteX3" fmla="*/ 562836 w 3030432"/>
              <a:gd name="connsiteY3" fmla="*/ 927283 h 2389034"/>
              <a:gd name="connsiteX4" fmla="*/ 537673 w 3030432"/>
              <a:gd name="connsiteY4" fmla="*/ 933593 h 2389034"/>
              <a:gd name="connsiteX5" fmla="*/ 562836 w 3030432"/>
              <a:gd name="connsiteY5" fmla="*/ 933593 h 2389034"/>
              <a:gd name="connsiteX6" fmla="*/ 562836 w 3030432"/>
              <a:gd name="connsiteY6" fmla="*/ 927283 h 2389034"/>
              <a:gd name="connsiteX7" fmla="*/ 1150461 w 3030432"/>
              <a:gd name="connsiteY7" fmla="*/ 202377 h 2389034"/>
              <a:gd name="connsiteX8" fmla="*/ 1130911 w 3030432"/>
              <a:gd name="connsiteY8" fmla="*/ 204988 h 2389034"/>
              <a:gd name="connsiteX9" fmla="*/ 1225770 w 3030432"/>
              <a:gd name="connsiteY9" fmla="*/ 204988 h 2389034"/>
              <a:gd name="connsiteX10" fmla="*/ 1150461 w 3030432"/>
              <a:gd name="connsiteY10" fmla="*/ 202377 h 2389034"/>
              <a:gd name="connsiteX11" fmla="*/ 1158778 w 3030432"/>
              <a:gd name="connsiteY11" fmla="*/ 176 h 2389034"/>
              <a:gd name="connsiteX12" fmla="*/ 1356183 w 3030432"/>
              <a:gd name="connsiteY12" fmla="*/ 12982 h 2389034"/>
              <a:gd name="connsiteX13" fmla="*/ 1885183 w 3030432"/>
              <a:gd name="connsiteY13" fmla="*/ 424426 h 2389034"/>
              <a:gd name="connsiteX14" fmla="*/ 2306423 w 3030432"/>
              <a:gd name="connsiteY14" fmla="*/ 417896 h 2389034"/>
              <a:gd name="connsiteX15" fmla="*/ 2505614 w 3030432"/>
              <a:gd name="connsiteY15" fmla="*/ 741174 h 2389034"/>
              <a:gd name="connsiteX16" fmla="*/ 2920323 w 3030432"/>
              <a:gd name="connsiteY16" fmla="*/ 1008937 h 2389034"/>
              <a:gd name="connsiteX17" fmla="*/ 2956244 w 3030432"/>
              <a:gd name="connsiteY17" fmla="*/ 1635900 h 2389034"/>
              <a:gd name="connsiteX18" fmla="*/ 2440306 w 3030432"/>
              <a:gd name="connsiteY18" fmla="*/ 1939585 h 2389034"/>
              <a:gd name="connsiteX19" fmla="*/ 1369486 w 3030432"/>
              <a:gd name="connsiteY19" fmla="*/ 1935740 h 2389034"/>
              <a:gd name="connsiteX20" fmla="*/ 1490944 w 3030432"/>
              <a:gd name="connsiteY20" fmla="*/ 2389028 h 2389034"/>
              <a:gd name="connsiteX21" fmla="*/ 701674 w 3030432"/>
              <a:gd name="connsiteY21" fmla="*/ 1933342 h 2389034"/>
              <a:gd name="connsiteX22" fmla="*/ 621462 w 3030432"/>
              <a:gd name="connsiteY22" fmla="*/ 1933054 h 2389034"/>
              <a:gd name="connsiteX23" fmla="*/ 4296 w 3030432"/>
              <a:gd name="connsiteY23" fmla="*/ 1436710 h 2389034"/>
              <a:gd name="connsiteX24" fmla="*/ 373290 w 3030432"/>
              <a:gd name="connsiteY24" fmla="*/ 767296 h 2389034"/>
              <a:gd name="connsiteX25" fmla="*/ 663912 w 3030432"/>
              <a:gd name="connsiteY25" fmla="*/ 172988 h 2389034"/>
              <a:gd name="connsiteX26" fmla="*/ 1158778 w 3030432"/>
              <a:gd name="connsiteY26" fmla="*/ 176 h 2389034"/>
              <a:gd name="connsiteX0" fmla="*/ 2816801 w 3030432"/>
              <a:gd name="connsiteY0" fmla="*/ 1302269 h 2389034"/>
              <a:gd name="connsiteX1" fmla="*/ 2816801 w 3030432"/>
              <a:gd name="connsiteY1" fmla="*/ 1414911 h 2389034"/>
              <a:gd name="connsiteX2" fmla="*/ 2816801 w 3030432"/>
              <a:gd name="connsiteY2" fmla="*/ 1302269 h 2389034"/>
              <a:gd name="connsiteX3" fmla="*/ 562836 w 3030432"/>
              <a:gd name="connsiteY3" fmla="*/ 927283 h 2389034"/>
              <a:gd name="connsiteX4" fmla="*/ 537673 w 3030432"/>
              <a:gd name="connsiteY4" fmla="*/ 933593 h 2389034"/>
              <a:gd name="connsiteX5" fmla="*/ 562836 w 3030432"/>
              <a:gd name="connsiteY5" fmla="*/ 933593 h 2389034"/>
              <a:gd name="connsiteX6" fmla="*/ 562836 w 3030432"/>
              <a:gd name="connsiteY6" fmla="*/ 927283 h 2389034"/>
              <a:gd name="connsiteX7" fmla="*/ 1150461 w 3030432"/>
              <a:gd name="connsiteY7" fmla="*/ 202377 h 2389034"/>
              <a:gd name="connsiteX8" fmla="*/ 1130911 w 3030432"/>
              <a:gd name="connsiteY8" fmla="*/ 204988 h 2389034"/>
              <a:gd name="connsiteX9" fmla="*/ 1225770 w 3030432"/>
              <a:gd name="connsiteY9" fmla="*/ 204988 h 2389034"/>
              <a:gd name="connsiteX10" fmla="*/ 1150461 w 3030432"/>
              <a:gd name="connsiteY10" fmla="*/ 202377 h 2389034"/>
              <a:gd name="connsiteX11" fmla="*/ 1158778 w 3030432"/>
              <a:gd name="connsiteY11" fmla="*/ 176 h 2389034"/>
              <a:gd name="connsiteX12" fmla="*/ 1356183 w 3030432"/>
              <a:gd name="connsiteY12" fmla="*/ 12982 h 2389034"/>
              <a:gd name="connsiteX13" fmla="*/ 1885183 w 3030432"/>
              <a:gd name="connsiteY13" fmla="*/ 424426 h 2389034"/>
              <a:gd name="connsiteX14" fmla="*/ 2306423 w 3030432"/>
              <a:gd name="connsiteY14" fmla="*/ 417896 h 2389034"/>
              <a:gd name="connsiteX15" fmla="*/ 2505614 w 3030432"/>
              <a:gd name="connsiteY15" fmla="*/ 741174 h 2389034"/>
              <a:gd name="connsiteX16" fmla="*/ 2920323 w 3030432"/>
              <a:gd name="connsiteY16" fmla="*/ 1008937 h 2389034"/>
              <a:gd name="connsiteX17" fmla="*/ 2956244 w 3030432"/>
              <a:gd name="connsiteY17" fmla="*/ 1635900 h 2389034"/>
              <a:gd name="connsiteX18" fmla="*/ 2440306 w 3030432"/>
              <a:gd name="connsiteY18" fmla="*/ 1939585 h 2389034"/>
              <a:gd name="connsiteX19" fmla="*/ 1369486 w 3030432"/>
              <a:gd name="connsiteY19" fmla="*/ 1935740 h 2389034"/>
              <a:gd name="connsiteX20" fmla="*/ 1490944 w 3030432"/>
              <a:gd name="connsiteY20" fmla="*/ 2389028 h 2389034"/>
              <a:gd name="connsiteX21" fmla="*/ 701674 w 3030432"/>
              <a:gd name="connsiteY21" fmla="*/ 1933342 h 2389034"/>
              <a:gd name="connsiteX22" fmla="*/ 621462 w 3030432"/>
              <a:gd name="connsiteY22" fmla="*/ 1933054 h 2389034"/>
              <a:gd name="connsiteX23" fmla="*/ 4296 w 3030432"/>
              <a:gd name="connsiteY23" fmla="*/ 1436710 h 2389034"/>
              <a:gd name="connsiteX24" fmla="*/ 373290 w 3030432"/>
              <a:gd name="connsiteY24" fmla="*/ 767296 h 2389034"/>
              <a:gd name="connsiteX25" fmla="*/ 663912 w 3030432"/>
              <a:gd name="connsiteY25" fmla="*/ 172988 h 2389034"/>
              <a:gd name="connsiteX26" fmla="*/ 1158778 w 3030432"/>
              <a:gd name="connsiteY26" fmla="*/ 176 h 2389034"/>
              <a:gd name="connsiteX0" fmla="*/ 2816801 w 3030432"/>
              <a:gd name="connsiteY0" fmla="*/ 1302269 h 2389034"/>
              <a:gd name="connsiteX1" fmla="*/ 2816801 w 3030432"/>
              <a:gd name="connsiteY1" fmla="*/ 1414911 h 2389034"/>
              <a:gd name="connsiteX2" fmla="*/ 2816801 w 3030432"/>
              <a:gd name="connsiteY2" fmla="*/ 1302269 h 2389034"/>
              <a:gd name="connsiteX3" fmla="*/ 562836 w 3030432"/>
              <a:gd name="connsiteY3" fmla="*/ 927283 h 2389034"/>
              <a:gd name="connsiteX4" fmla="*/ 537673 w 3030432"/>
              <a:gd name="connsiteY4" fmla="*/ 933593 h 2389034"/>
              <a:gd name="connsiteX5" fmla="*/ 562836 w 3030432"/>
              <a:gd name="connsiteY5" fmla="*/ 933593 h 2389034"/>
              <a:gd name="connsiteX6" fmla="*/ 562836 w 3030432"/>
              <a:gd name="connsiteY6" fmla="*/ 927283 h 2389034"/>
              <a:gd name="connsiteX7" fmla="*/ 1150461 w 3030432"/>
              <a:gd name="connsiteY7" fmla="*/ 202377 h 2389034"/>
              <a:gd name="connsiteX8" fmla="*/ 1130911 w 3030432"/>
              <a:gd name="connsiteY8" fmla="*/ 204988 h 2389034"/>
              <a:gd name="connsiteX9" fmla="*/ 1225770 w 3030432"/>
              <a:gd name="connsiteY9" fmla="*/ 204988 h 2389034"/>
              <a:gd name="connsiteX10" fmla="*/ 1150461 w 3030432"/>
              <a:gd name="connsiteY10" fmla="*/ 202377 h 2389034"/>
              <a:gd name="connsiteX11" fmla="*/ 1158778 w 3030432"/>
              <a:gd name="connsiteY11" fmla="*/ 176 h 2389034"/>
              <a:gd name="connsiteX12" fmla="*/ 1356183 w 3030432"/>
              <a:gd name="connsiteY12" fmla="*/ 12982 h 2389034"/>
              <a:gd name="connsiteX13" fmla="*/ 1885183 w 3030432"/>
              <a:gd name="connsiteY13" fmla="*/ 424426 h 2389034"/>
              <a:gd name="connsiteX14" fmla="*/ 2306423 w 3030432"/>
              <a:gd name="connsiteY14" fmla="*/ 417896 h 2389034"/>
              <a:gd name="connsiteX15" fmla="*/ 2505614 w 3030432"/>
              <a:gd name="connsiteY15" fmla="*/ 741174 h 2389034"/>
              <a:gd name="connsiteX16" fmla="*/ 2920323 w 3030432"/>
              <a:gd name="connsiteY16" fmla="*/ 1008937 h 2389034"/>
              <a:gd name="connsiteX17" fmla="*/ 2956244 w 3030432"/>
              <a:gd name="connsiteY17" fmla="*/ 1635900 h 2389034"/>
              <a:gd name="connsiteX18" fmla="*/ 2440306 w 3030432"/>
              <a:gd name="connsiteY18" fmla="*/ 1939585 h 2389034"/>
              <a:gd name="connsiteX19" fmla="*/ 1369486 w 3030432"/>
              <a:gd name="connsiteY19" fmla="*/ 1935740 h 2389034"/>
              <a:gd name="connsiteX20" fmla="*/ 1490944 w 3030432"/>
              <a:gd name="connsiteY20" fmla="*/ 2389028 h 2389034"/>
              <a:gd name="connsiteX21" fmla="*/ 701674 w 3030432"/>
              <a:gd name="connsiteY21" fmla="*/ 1933342 h 2389034"/>
              <a:gd name="connsiteX22" fmla="*/ 621462 w 3030432"/>
              <a:gd name="connsiteY22" fmla="*/ 1933054 h 2389034"/>
              <a:gd name="connsiteX23" fmla="*/ 4296 w 3030432"/>
              <a:gd name="connsiteY23" fmla="*/ 1436710 h 2389034"/>
              <a:gd name="connsiteX24" fmla="*/ 373290 w 3030432"/>
              <a:gd name="connsiteY24" fmla="*/ 767296 h 2389034"/>
              <a:gd name="connsiteX25" fmla="*/ 663912 w 3030432"/>
              <a:gd name="connsiteY25" fmla="*/ 172988 h 2389034"/>
              <a:gd name="connsiteX26" fmla="*/ 1158778 w 3030432"/>
              <a:gd name="connsiteY26" fmla="*/ 176 h 2389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0432" h="2389034">
                <a:moveTo>
                  <a:pt x="2816801" y="1302269"/>
                </a:moveTo>
                <a:lnTo>
                  <a:pt x="2816801" y="1414911"/>
                </a:lnTo>
                <a:cubicBezTo>
                  <a:pt x="2823903" y="1379524"/>
                  <a:pt x="2824274" y="1341419"/>
                  <a:pt x="2816801" y="1302269"/>
                </a:cubicBezTo>
                <a:close/>
                <a:moveTo>
                  <a:pt x="562836" y="927283"/>
                </a:moveTo>
                <a:lnTo>
                  <a:pt x="537673" y="933593"/>
                </a:lnTo>
                <a:lnTo>
                  <a:pt x="562836" y="933593"/>
                </a:lnTo>
                <a:lnTo>
                  <a:pt x="562836" y="927283"/>
                </a:lnTo>
                <a:close/>
                <a:moveTo>
                  <a:pt x="1150461" y="202377"/>
                </a:moveTo>
                <a:lnTo>
                  <a:pt x="1130911" y="204988"/>
                </a:lnTo>
                <a:lnTo>
                  <a:pt x="1225770" y="204988"/>
                </a:lnTo>
                <a:cubicBezTo>
                  <a:pt x="1201550" y="202774"/>
                  <a:pt x="1176451" y="201940"/>
                  <a:pt x="1150461" y="202377"/>
                </a:cubicBezTo>
                <a:close/>
                <a:moveTo>
                  <a:pt x="1158778" y="176"/>
                </a:moveTo>
                <a:cubicBezTo>
                  <a:pt x="1218355" y="-965"/>
                  <a:pt x="1282984" y="3457"/>
                  <a:pt x="1356183" y="12982"/>
                </a:cubicBezTo>
                <a:cubicBezTo>
                  <a:pt x="1619595" y="56522"/>
                  <a:pt x="1824229" y="256800"/>
                  <a:pt x="1885183" y="424426"/>
                </a:cubicBezTo>
                <a:cubicBezTo>
                  <a:pt x="2026685" y="343878"/>
                  <a:pt x="2125737" y="331905"/>
                  <a:pt x="2306423" y="417896"/>
                </a:cubicBezTo>
                <a:cubicBezTo>
                  <a:pt x="2441394" y="514771"/>
                  <a:pt x="2491463" y="592051"/>
                  <a:pt x="2505614" y="741174"/>
                </a:cubicBezTo>
                <a:cubicBezTo>
                  <a:pt x="2632965" y="740085"/>
                  <a:pt x="2825625" y="869613"/>
                  <a:pt x="2920323" y="1008937"/>
                </a:cubicBezTo>
                <a:cubicBezTo>
                  <a:pt x="3045498" y="1217926"/>
                  <a:pt x="3072710" y="1449771"/>
                  <a:pt x="2956244" y="1635900"/>
                </a:cubicBezTo>
                <a:cubicBezTo>
                  <a:pt x="2827803" y="1818765"/>
                  <a:pt x="2666709" y="1923258"/>
                  <a:pt x="2440306" y="1939585"/>
                </a:cubicBezTo>
                <a:lnTo>
                  <a:pt x="1369486" y="1935740"/>
                </a:lnTo>
                <a:cubicBezTo>
                  <a:pt x="1190897" y="2029686"/>
                  <a:pt x="1193283" y="2256982"/>
                  <a:pt x="1490944" y="2389028"/>
                </a:cubicBezTo>
                <a:cubicBezTo>
                  <a:pt x="1227854" y="2389533"/>
                  <a:pt x="869514" y="2361462"/>
                  <a:pt x="701674" y="1933342"/>
                </a:cubicBezTo>
                <a:lnTo>
                  <a:pt x="621462" y="1933054"/>
                </a:lnTo>
                <a:cubicBezTo>
                  <a:pt x="477783" y="1930877"/>
                  <a:pt x="66339" y="1817677"/>
                  <a:pt x="4296" y="1436710"/>
                </a:cubicBezTo>
                <a:cubicBezTo>
                  <a:pt x="-20739" y="1258199"/>
                  <a:pt x="58719" y="919683"/>
                  <a:pt x="373290" y="767296"/>
                </a:cubicBezTo>
                <a:cubicBezTo>
                  <a:pt x="378732" y="624706"/>
                  <a:pt x="465810" y="318845"/>
                  <a:pt x="663912" y="172988"/>
                </a:cubicBezTo>
                <a:cubicBezTo>
                  <a:pt x="846776" y="57065"/>
                  <a:pt x="980048" y="3593"/>
                  <a:pt x="1158778" y="176"/>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Oval 1">
            <a:extLst>
              <a:ext uri="{FF2B5EF4-FFF2-40B4-BE49-F238E27FC236}">
                <a16:creationId xmlns:a16="http://schemas.microsoft.com/office/drawing/2014/main" xmlns="" id="{FE24AB1F-19C7-4E14-B09E-7DB9BB6EC159}"/>
              </a:ext>
            </a:extLst>
          </p:cNvPr>
          <p:cNvSpPr/>
          <p:nvPr/>
        </p:nvSpPr>
        <p:spPr>
          <a:xfrm>
            <a:off x="8736387" y="2763575"/>
            <a:ext cx="182982" cy="221784"/>
          </a:xfrm>
          <a:custGeom>
            <a:avLst/>
            <a:gdLst/>
            <a:ahLst/>
            <a:cxnLst/>
            <a:rect l="l" t="t" r="r" b="b"/>
            <a:pathLst>
              <a:path w="3196161" h="3873927">
                <a:moveTo>
                  <a:pt x="1134444" y="1312886"/>
                </a:moveTo>
                <a:lnTo>
                  <a:pt x="1029913" y="1373237"/>
                </a:lnTo>
                <a:lnTo>
                  <a:pt x="1559121" y="2289852"/>
                </a:lnTo>
                <a:lnTo>
                  <a:pt x="2475736" y="1760644"/>
                </a:lnTo>
                <a:lnTo>
                  <a:pt x="2411067" y="1648634"/>
                </a:lnTo>
                <a:lnTo>
                  <a:pt x="1598983" y="2117491"/>
                </a:lnTo>
                <a:close/>
                <a:moveTo>
                  <a:pt x="1645882" y="878244"/>
                </a:moveTo>
                <a:cubicBezTo>
                  <a:pt x="2300940" y="887681"/>
                  <a:pt x="2833308" y="1403255"/>
                  <a:pt x="2868726" y="2051573"/>
                </a:cubicBezTo>
                <a:lnTo>
                  <a:pt x="2594281" y="2051573"/>
                </a:lnTo>
                <a:cubicBezTo>
                  <a:pt x="2554516" y="2051573"/>
                  <a:pt x="2522281" y="2083808"/>
                  <a:pt x="2522281" y="2123573"/>
                </a:cubicBezTo>
                <a:cubicBezTo>
                  <a:pt x="2522281" y="2163338"/>
                  <a:pt x="2554516" y="2195573"/>
                  <a:pt x="2594281" y="2195573"/>
                </a:cubicBezTo>
                <a:lnTo>
                  <a:pt x="2868692" y="2195573"/>
                </a:lnTo>
                <a:cubicBezTo>
                  <a:pt x="2833383" y="2842251"/>
                  <a:pt x="2303637" y="3356885"/>
                  <a:pt x="1650855" y="3368700"/>
                </a:cubicBezTo>
                <a:lnTo>
                  <a:pt x="1650855" y="3086354"/>
                </a:lnTo>
                <a:cubicBezTo>
                  <a:pt x="1650855" y="3046589"/>
                  <a:pt x="1618620" y="3014354"/>
                  <a:pt x="1578855" y="3014354"/>
                </a:cubicBezTo>
                <a:cubicBezTo>
                  <a:pt x="1539090" y="3014354"/>
                  <a:pt x="1506855" y="3046589"/>
                  <a:pt x="1506855" y="3086354"/>
                </a:cubicBezTo>
                <a:lnTo>
                  <a:pt x="1506855" y="3364106"/>
                </a:lnTo>
                <a:cubicBezTo>
                  <a:pt x="898016" y="3306544"/>
                  <a:pt x="416884" y="2810819"/>
                  <a:pt x="383291" y="2195574"/>
                </a:cubicBezTo>
                <a:lnTo>
                  <a:pt x="639947" y="2195574"/>
                </a:lnTo>
                <a:cubicBezTo>
                  <a:pt x="679712" y="2195574"/>
                  <a:pt x="711947" y="2163339"/>
                  <a:pt x="711947" y="2123574"/>
                </a:cubicBezTo>
                <a:cubicBezTo>
                  <a:pt x="711947" y="2083809"/>
                  <a:pt x="679712" y="2051574"/>
                  <a:pt x="639947" y="2051574"/>
                </a:cubicBezTo>
                <a:lnTo>
                  <a:pt x="383291" y="2051574"/>
                </a:lnTo>
                <a:cubicBezTo>
                  <a:pt x="416793" y="1438003"/>
                  <a:pt x="895405" y="943302"/>
                  <a:pt x="1501882" y="883395"/>
                </a:cubicBezTo>
                <a:lnTo>
                  <a:pt x="1501882" y="1155809"/>
                </a:lnTo>
                <a:cubicBezTo>
                  <a:pt x="1501882" y="1195574"/>
                  <a:pt x="1534117" y="1227809"/>
                  <a:pt x="1573882" y="1227809"/>
                </a:cubicBezTo>
                <a:cubicBezTo>
                  <a:pt x="1613647" y="1227809"/>
                  <a:pt x="1645882" y="1195574"/>
                  <a:pt x="1645882" y="1155809"/>
                </a:cubicBezTo>
                <a:close/>
                <a:moveTo>
                  <a:pt x="1625992" y="743938"/>
                </a:moveTo>
                <a:cubicBezTo>
                  <a:pt x="864040" y="743938"/>
                  <a:pt x="246355" y="1361623"/>
                  <a:pt x="246355" y="2123575"/>
                </a:cubicBezTo>
                <a:cubicBezTo>
                  <a:pt x="246355" y="2885527"/>
                  <a:pt x="864040" y="3503212"/>
                  <a:pt x="1625992" y="3503212"/>
                </a:cubicBezTo>
                <a:cubicBezTo>
                  <a:pt x="2387944" y="3503212"/>
                  <a:pt x="3005629" y="2885527"/>
                  <a:pt x="3005629" y="2123575"/>
                </a:cubicBezTo>
                <a:cubicBezTo>
                  <a:pt x="3005629" y="1361623"/>
                  <a:pt x="2387944" y="743938"/>
                  <a:pt x="1625992" y="743938"/>
                </a:cubicBezTo>
                <a:close/>
                <a:moveTo>
                  <a:pt x="1469618" y="310427"/>
                </a:moveTo>
                <a:lnTo>
                  <a:pt x="1688095" y="310427"/>
                </a:lnTo>
                <a:cubicBezTo>
                  <a:pt x="1738726" y="310427"/>
                  <a:pt x="1779771" y="351472"/>
                  <a:pt x="1779771" y="402103"/>
                </a:cubicBezTo>
                <a:lnTo>
                  <a:pt x="1779771" y="561173"/>
                </a:lnTo>
                <a:cubicBezTo>
                  <a:pt x="2574796" y="638137"/>
                  <a:pt x="3196161" y="1308293"/>
                  <a:pt x="3196161" y="2123576"/>
                </a:cubicBezTo>
                <a:cubicBezTo>
                  <a:pt x="3196161" y="2565839"/>
                  <a:pt x="3013313" y="2965396"/>
                  <a:pt x="2718416" y="3250079"/>
                </a:cubicBezTo>
                <a:lnTo>
                  <a:pt x="3179634" y="3711298"/>
                </a:lnTo>
                <a:lnTo>
                  <a:pt x="3017006" y="3873926"/>
                </a:lnTo>
                <a:lnTo>
                  <a:pt x="2540951" y="3397870"/>
                </a:lnTo>
                <a:cubicBezTo>
                  <a:pt x="2284062" y="3584539"/>
                  <a:pt x="1967781" y="3693744"/>
                  <a:pt x="1625993" y="3693744"/>
                </a:cubicBezTo>
                <a:cubicBezTo>
                  <a:pt x="1265632" y="3693744"/>
                  <a:pt x="933625" y="3572348"/>
                  <a:pt x="669641" y="3366916"/>
                </a:cubicBezTo>
                <a:lnTo>
                  <a:pt x="162629" y="3873927"/>
                </a:lnTo>
                <a:lnTo>
                  <a:pt x="0" y="3711298"/>
                </a:lnTo>
                <a:lnTo>
                  <a:pt x="497495" y="3213804"/>
                </a:lnTo>
                <a:cubicBezTo>
                  <a:pt x="223765" y="2932051"/>
                  <a:pt x="55825" y="2547426"/>
                  <a:pt x="55825" y="2123576"/>
                </a:cubicBezTo>
                <a:cubicBezTo>
                  <a:pt x="55825" y="1340908"/>
                  <a:pt x="628469" y="691988"/>
                  <a:pt x="1377942" y="574870"/>
                </a:cubicBezTo>
                <a:lnTo>
                  <a:pt x="1377942" y="402103"/>
                </a:lnTo>
                <a:cubicBezTo>
                  <a:pt x="1377942" y="351472"/>
                  <a:pt x="1418987" y="310427"/>
                  <a:pt x="1469618" y="310427"/>
                </a:cubicBezTo>
                <a:close/>
                <a:moveTo>
                  <a:pt x="2831553" y="225"/>
                </a:moveTo>
                <a:cubicBezTo>
                  <a:pt x="2916867" y="-3515"/>
                  <a:pt x="2997439" y="39539"/>
                  <a:pt x="3041747" y="112542"/>
                </a:cubicBezTo>
                <a:cubicBezTo>
                  <a:pt x="3078869" y="173705"/>
                  <a:pt x="3085591" y="247747"/>
                  <a:pt x="3059870" y="312990"/>
                </a:cubicBezTo>
                <a:cubicBezTo>
                  <a:pt x="3075456" y="332020"/>
                  <a:pt x="3089643" y="352363"/>
                  <a:pt x="3102605" y="373718"/>
                </a:cubicBezTo>
                <a:cubicBezTo>
                  <a:pt x="3214720" y="558442"/>
                  <a:pt x="3217250" y="789585"/>
                  <a:pt x="3109208" y="976720"/>
                </a:cubicBezTo>
                <a:lnTo>
                  <a:pt x="2065775" y="419163"/>
                </a:lnTo>
                <a:cubicBezTo>
                  <a:pt x="2161297" y="225339"/>
                  <a:pt x="2354860" y="98978"/>
                  <a:pt x="2570737" y="89516"/>
                </a:cubicBezTo>
                <a:cubicBezTo>
                  <a:pt x="2599986" y="88234"/>
                  <a:pt x="2629015" y="89125"/>
                  <a:pt x="2657583" y="92493"/>
                </a:cubicBezTo>
                <a:cubicBezTo>
                  <a:pt x="2697857" y="37266"/>
                  <a:pt x="2761754" y="3284"/>
                  <a:pt x="2831553" y="225"/>
                </a:cubicBezTo>
                <a:close/>
                <a:moveTo>
                  <a:pt x="272597" y="56"/>
                </a:moveTo>
                <a:cubicBezTo>
                  <a:pt x="354219" y="-1733"/>
                  <a:pt x="430570" y="39143"/>
                  <a:pt x="473389" y="108037"/>
                </a:cubicBezTo>
                <a:cubicBezTo>
                  <a:pt x="510546" y="98450"/>
                  <a:pt x="549098" y="93727"/>
                  <a:pt x="588300" y="92868"/>
                </a:cubicBezTo>
                <a:cubicBezTo>
                  <a:pt x="804333" y="88136"/>
                  <a:pt x="1005774" y="201515"/>
                  <a:pt x="1113816" y="388650"/>
                </a:cubicBezTo>
                <a:lnTo>
                  <a:pt x="109241" y="1013511"/>
                </a:lnTo>
                <a:cubicBezTo>
                  <a:pt x="-10854" y="833874"/>
                  <a:pt x="-23504" y="603063"/>
                  <a:pt x="76240" y="411377"/>
                </a:cubicBezTo>
                <a:cubicBezTo>
                  <a:pt x="88940" y="386971"/>
                  <a:pt x="103205" y="363693"/>
                  <a:pt x="118956" y="341698"/>
                </a:cubicBezTo>
                <a:lnTo>
                  <a:pt x="83272" y="363894"/>
                </a:lnTo>
                <a:cubicBezTo>
                  <a:pt x="35810" y="292902"/>
                  <a:pt x="30811" y="201685"/>
                  <a:pt x="70230" y="125931"/>
                </a:cubicBezTo>
                <a:cubicBezTo>
                  <a:pt x="109649" y="50176"/>
                  <a:pt x="187221" y="1926"/>
                  <a:pt x="272597" y="56"/>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nvGrpSpPr>
          <p:cNvPr id="9" name="Group 8">
            <a:extLst>
              <a:ext uri="{FF2B5EF4-FFF2-40B4-BE49-F238E27FC236}">
                <a16:creationId xmlns:a16="http://schemas.microsoft.com/office/drawing/2014/main" xmlns="" id="{90AFAD27-20F1-4374-A986-8C0591B792D6}"/>
              </a:ext>
            </a:extLst>
          </p:cNvPr>
          <p:cNvGrpSpPr/>
          <p:nvPr/>
        </p:nvGrpSpPr>
        <p:grpSpPr>
          <a:xfrm>
            <a:off x="7888926" y="2813267"/>
            <a:ext cx="224764" cy="229581"/>
            <a:chOff x="2600940" y="1364722"/>
            <a:chExt cx="3925967" cy="4010110"/>
          </a:xfrm>
          <a:solidFill>
            <a:schemeClr val="tx1">
              <a:lumMod val="75000"/>
              <a:lumOff val="25000"/>
            </a:schemeClr>
          </a:solidFill>
        </p:grpSpPr>
        <p:sp>
          <p:nvSpPr>
            <p:cNvPr id="53" name="Donut 1">
              <a:extLst>
                <a:ext uri="{FF2B5EF4-FFF2-40B4-BE49-F238E27FC236}">
                  <a16:creationId xmlns:a16="http://schemas.microsoft.com/office/drawing/2014/main" xmlns="" id="{2AC4BAA6-CFAD-4DC1-9D8F-6FF2E7BA9FC1}"/>
                </a:ext>
              </a:extLst>
            </p:cNvPr>
            <p:cNvSpPr/>
            <p:nvPr/>
          </p:nvSpPr>
          <p:spPr>
            <a:xfrm>
              <a:off x="2600940" y="1468514"/>
              <a:ext cx="1778702" cy="3906318"/>
            </a:xfrm>
            <a:custGeom>
              <a:avLst/>
              <a:gdLst/>
              <a:ahLst/>
              <a:cxnLst/>
              <a:rect l="l" t="t" r="r" b="b"/>
              <a:pathLst>
                <a:path w="1778702" h="3906318">
                  <a:moveTo>
                    <a:pt x="864588" y="1587925"/>
                  </a:moveTo>
                  <a:lnTo>
                    <a:pt x="724641" y="2110216"/>
                  </a:lnTo>
                  <a:lnTo>
                    <a:pt x="826949" y="2110216"/>
                  </a:lnTo>
                  <a:lnTo>
                    <a:pt x="826949" y="1984216"/>
                  </a:lnTo>
                  <a:cubicBezTo>
                    <a:pt x="826949" y="1944451"/>
                    <a:pt x="859184" y="1912216"/>
                    <a:pt x="898949" y="1912216"/>
                  </a:cubicBezTo>
                  <a:cubicBezTo>
                    <a:pt x="938714" y="1912216"/>
                    <a:pt x="970949" y="1944451"/>
                    <a:pt x="970949" y="1984216"/>
                  </a:cubicBezTo>
                  <a:lnTo>
                    <a:pt x="970949" y="2110216"/>
                  </a:lnTo>
                  <a:lnTo>
                    <a:pt x="1049559" y="2110216"/>
                  </a:lnTo>
                  <a:lnTo>
                    <a:pt x="910861" y="1592590"/>
                  </a:lnTo>
                  <a:close/>
                  <a:moveTo>
                    <a:pt x="923096" y="1336867"/>
                  </a:moveTo>
                  <a:lnTo>
                    <a:pt x="892009" y="1336868"/>
                  </a:lnTo>
                  <a:cubicBezTo>
                    <a:pt x="880711" y="1336867"/>
                    <a:pt x="871552" y="1346027"/>
                    <a:pt x="871552" y="1357325"/>
                  </a:cubicBezTo>
                  <a:lnTo>
                    <a:pt x="871552" y="1496411"/>
                  </a:lnTo>
                  <a:cubicBezTo>
                    <a:pt x="871552" y="1507709"/>
                    <a:pt x="880712" y="1516868"/>
                    <a:pt x="892009" y="1516868"/>
                  </a:cubicBezTo>
                  <a:lnTo>
                    <a:pt x="923096" y="1516868"/>
                  </a:lnTo>
                  <a:cubicBezTo>
                    <a:pt x="934394" y="1516868"/>
                    <a:pt x="943552" y="1507709"/>
                    <a:pt x="943552" y="1496411"/>
                  </a:cubicBezTo>
                  <a:lnTo>
                    <a:pt x="943552" y="1357325"/>
                  </a:lnTo>
                  <a:cubicBezTo>
                    <a:pt x="943552" y="1346027"/>
                    <a:pt x="934393" y="1336867"/>
                    <a:pt x="923096" y="1336867"/>
                  </a:cubicBezTo>
                  <a:close/>
                  <a:moveTo>
                    <a:pt x="1192157" y="1264156"/>
                  </a:moveTo>
                  <a:lnTo>
                    <a:pt x="1162946" y="1274788"/>
                  </a:lnTo>
                  <a:cubicBezTo>
                    <a:pt x="1152330" y="1278652"/>
                    <a:pt x="1146855" y="1290392"/>
                    <a:pt x="1150719" y="1301008"/>
                  </a:cubicBezTo>
                  <a:lnTo>
                    <a:pt x="1198289" y="1431707"/>
                  </a:lnTo>
                  <a:cubicBezTo>
                    <a:pt x="1202153" y="1442323"/>
                    <a:pt x="1213893" y="1447797"/>
                    <a:pt x="1224510" y="1443934"/>
                  </a:cubicBezTo>
                  <a:lnTo>
                    <a:pt x="1253721" y="1433301"/>
                  </a:lnTo>
                  <a:cubicBezTo>
                    <a:pt x="1264337" y="1429437"/>
                    <a:pt x="1269812" y="1417697"/>
                    <a:pt x="1265947" y="1407081"/>
                  </a:cubicBezTo>
                  <a:lnTo>
                    <a:pt x="1218377" y="1276382"/>
                  </a:lnTo>
                  <a:cubicBezTo>
                    <a:pt x="1214513" y="1265766"/>
                    <a:pt x="1202774" y="1260292"/>
                    <a:pt x="1192157" y="1264156"/>
                  </a:cubicBezTo>
                  <a:close/>
                  <a:moveTo>
                    <a:pt x="672939" y="1256024"/>
                  </a:moveTo>
                  <a:cubicBezTo>
                    <a:pt x="662323" y="1252159"/>
                    <a:pt x="650584" y="1257634"/>
                    <a:pt x="646720" y="1268250"/>
                  </a:cubicBezTo>
                  <a:lnTo>
                    <a:pt x="599149" y="1398948"/>
                  </a:lnTo>
                  <a:cubicBezTo>
                    <a:pt x="595285" y="1409565"/>
                    <a:pt x="600759" y="1421304"/>
                    <a:pt x="611376" y="1425168"/>
                  </a:cubicBezTo>
                  <a:lnTo>
                    <a:pt x="640587" y="1435800"/>
                  </a:lnTo>
                  <a:cubicBezTo>
                    <a:pt x="651204" y="1439665"/>
                    <a:pt x="662943" y="1434190"/>
                    <a:pt x="666808" y="1423574"/>
                  </a:cubicBezTo>
                  <a:lnTo>
                    <a:pt x="714378" y="1292875"/>
                  </a:lnTo>
                  <a:cubicBezTo>
                    <a:pt x="718241" y="1282259"/>
                    <a:pt x="712767" y="1270520"/>
                    <a:pt x="702151" y="1266655"/>
                  </a:cubicBezTo>
                  <a:close/>
                  <a:moveTo>
                    <a:pt x="532625" y="1107329"/>
                  </a:moveTo>
                  <a:cubicBezTo>
                    <a:pt x="527568" y="1105974"/>
                    <a:pt x="521995" y="1106548"/>
                    <a:pt x="517102" y="1109372"/>
                  </a:cubicBezTo>
                  <a:lnTo>
                    <a:pt x="396650" y="1178915"/>
                  </a:lnTo>
                  <a:cubicBezTo>
                    <a:pt x="386866" y="1184564"/>
                    <a:pt x="383514" y="1197076"/>
                    <a:pt x="389163" y="1206860"/>
                  </a:cubicBezTo>
                  <a:lnTo>
                    <a:pt x="404706" y="1233781"/>
                  </a:lnTo>
                  <a:cubicBezTo>
                    <a:pt x="410355" y="1243566"/>
                    <a:pt x="422866" y="1246918"/>
                    <a:pt x="432650" y="1241269"/>
                  </a:cubicBezTo>
                  <a:lnTo>
                    <a:pt x="553102" y="1171726"/>
                  </a:lnTo>
                  <a:cubicBezTo>
                    <a:pt x="562887" y="1166077"/>
                    <a:pt x="566239" y="1153566"/>
                    <a:pt x="560590" y="1143781"/>
                  </a:cubicBezTo>
                  <a:lnTo>
                    <a:pt x="545047" y="1116860"/>
                  </a:lnTo>
                  <a:cubicBezTo>
                    <a:pt x="542223" y="1111968"/>
                    <a:pt x="537682" y="1108684"/>
                    <a:pt x="532625" y="1107329"/>
                  </a:cubicBezTo>
                  <a:close/>
                  <a:moveTo>
                    <a:pt x="1298883" y="1104409"/>
                  </a:moveTo>
                  <a:cubicBezTo>
                    <a:pt x="1293826" y="1105764"/>
                    <a:pt x="1289286" y="1109048"/>
                    <a:pt x="1286462" y="1113940"/>
                  </a:cubicBezTo>
                  <a:lnTo>
                    <a:pt x="1270919" y="1140861"/>
                  </a:lnTo>
                  <a:cubicBezTo>
                    <a:pt x="1265269" y="1150645"/>
                    <a:pt x="1268622" y="1163156"/>
                    <a:pt x="1278407" y="1168806"/>
                  </a:cubicBezTo>
                  <a:lnTo>
                    <a:pt x="1398859" y="1238349"/>
                  </a:lnTo>
                  <a:cubicBezTo>
                    <a:pt x="1408643" y="1243998"/>
                    <a:pt x="1421154" y="1240646"/>
                    <a:pt x="1426803" y="1230862"/>
                  </a:cubicBezTo>
                  <a:lnTo>
                    <a:pt x="1442346" y="1203940"/>
                  </a:lnTo>
                  <a:cubicBezTo>
                    <a:pt x="1447995" y="1194156"/>
                    <a:pt x="1444642" y="1181644"/>
                    <a:pt x="1434859" y="1175995"/>
                  </a:cubicBezTo>
                  <a:lnTo>
                    <a:pt x="1314407" y="1106452"/>
                  </a:lnTo>
                  <a:cubicBezTo>
                    <a:pt x="1309514" y="1103628"/>
                    <a:pt x="1303940" y="1103054"/>
                    <a:pt x="1298883" y="1104409"/>
                  </a:cubicBezTo>
                  <a:close/>
                  <a:moveTo>
                    <a:pt x="912290" y="764642"/>
                  </a:moveTo>
                  <a:cubicBezTo>
                    <a:pt x="1031597" y="764642"/>
                    <a:pt x="1128314" y="861359"/>
                    <a:pt x="1128314" y="980666"/>
                  </a:cubicBezTo>
                  <a:cubicBezTo>
                    <a:pt x="1128314" y="1099973"/>
                    <a:pt x="1031597" y="1196690"/>
                    <a:pt x="912290" y="1196690"/>
                  </a:cubicBezTo>
                  <a:cubicBezTo>
                    <a:pt x="792983" y="1196690"/>
                    <a:pt x="696266" y="1099973"/>
                    <a:pt x="696266" y="980666"/>
                  </a:cubicBezTo>
                  <a:cubicBezTo>
                    <a:pt x="696266" y="861359"/>
                    <a:pt x="792983" y="764642"/>
                    <a:pt x="912290" y="764642"/>
                  </a:cubicBezTo>
                  <a:close/>
                  <a:moveTo>
                    <a:pt x="912290" y="672441"/>
                  </a:moveTo>
                  <a:cubicBezTo>
                    <a:pt x="742062" y="672441"/>
                    <a:pt x="604065" y="810438"/>
                    <a:pt x="604065" y="980666"/>
                  </a:cubicBezTo>
                  <a:cubicBezTo>
                    <a:pt x="604065" y="1146433"/>
                    <a:pt x="734924" y="1281636"/>
                    <a:pt x="899020" y="1287553"/>
                  </a:cubicBezTo>
                  <a:cubicBezTo>
                    <a:pt x="904827" y="1288053"/>
                    <a:pt x="910472" y="1287196"/>
                    <a:pt x="916022" y="1285840"/>
                  </a:cubicBezTo>
                  <a:lnTo>
                    <a:pt x="919967" y="1288117"/>
                  </a:lnTo>
                  <a:cubicBezTo>
                    <a:pt x="1086657" y="1284714"/>
                    <a:pt x="1220515" y="1148322"/>
                    <a:pt x="1220515" y="980666"/>
                  </a:cubicBezTo>
                  <a:cubicBezTo>
                    <a:pt x="1220515" y="810438"/>
                    <a:pt x="1082518" y="672441"/>
                    <a:pt x="912290" y="672441"/>
                  </a:cubicBezTo>
                  <a:close/>
                  <a:moveTo>
                    <a:pt x="905153" y="0"/>
                  </a:moveTo>
                  <a:lnTo>
                    <a:pt x="919427" y="0"/>
                  </a:lnTo>
                  <a:cubicBezTo>
                    <a:pt x="1034792" y="0"/>
                    <a:pt x="1128314" y="93522"/>
                    <a:pt x="1128314" y="208887"/>
                  </a:cubicBezTo>
                  <a:lnTo>
                    <a:pt x="1128314" y="409800"/>
                  </a:lnTo>
                  <a:cubicBezTo>
                    <a:pt x="1360062" y="495553"/>
                    <a:pt x="1524358" y="718923"/>
                    <a:pt x="1524358" y="980666"/>
                  </a:cubicBezTo>
                  <a:cubicBezTo>
                    <a:pt x="1524358" y="1195022"/>
                    <a:pt x="1414167" y="1383641"/>
                    <a:pt x="1246914" y="1492322"/>
                  </a:cubicBezTo>
                  <a:lnTo>
                    <a:pt x="1412479" y="2110216"/>
                  </a:lnTo>
                  <a:lnTo>
                    <a:pt x="1560290" y="2110216"/>
                  </a:lnTo>
                  <a:cubicBezTo>
                    <a:pt x="1600055" y="2110216"/>
                    <a:pt x="1632290" y="2142451"/>
                    <a:pt x="1632290" y="2182216"/>
                  </a:cubicBezTo>
                  <a:cubicBezTo>
                    <a:pt x="1632290" y="2221981"/>
                    <a:pt x="1600055" y="2254216"/>
                    <a:pt x="1560290" y="2254216"/>
                  </a:cubicBezTo>
                  <a:lnTo>
                    <a:pt x="1451063" y="2254216"/>
                  </a:lnTo>
                  <a:lnTo>
                    <a:pt x="1778702" y="3476979"/>
                  </a:lnTo>
                  <a:lnTo>
                    <a:pt x="1530823" y="3906318"/>
                  </a:lnTo>
                  <a:lnTo>
                    <a:pt x="1088143" y="2254216"/>
                  </a:lnTo>
                  <a:lnTo>
                    <a:pt x="970949" y="2254216"/>
                  </a:lnTo>
                  <a:lnTo>
                    <a:pt x="970949" y="2380216"/>
                  </a:lnTo>
                  <a:cubicBezTo>
                    <a:pt x="970949" y="2419981"/>
                    <a:pt x="938714" y="2452216"/>
                    <a:pt x="898949" y="2452216"/>
                  </a:cubicBezTo>
                  <a:cubicBezTo>
                    <a:pt x="859184" y="2452216"/>
                    <a:pt x="826949" y="2419981"/>
                    <a:pt x="826949" y="2380216"/>
                  </a:cubicBezTo>
                  <a:lnTo>
                    <a:pt x="826949" y="2254216"/>
                  </a:lnTo>
                  <a:lnTo>
                    <a:pt x="686056" y="2254216"/>
                  </a:lnTo>
                  <a:lnTo>
                    <a:pt x="243376" y="3906318"/>
                  </a:lnTo>
                  <a:lnTo>
                    <a:pt x="0" y="3484777"/>
                  </a:lnTo>
                  <a:lnTo>
                    <a:pt x="329728" y="2254216"/>
                  </a:lnTo>
                  <a:lnTo>
                    <a:pt x="264290" y="2254216"/>
                  </a:lnTo>
                  <a:cubicBezTo>
                    <a:pt x="224525" y="2254216"/>
                    <a:pt x="192290" y="2221981"/>
                    <a:pt x="192290" y="2182216"/>
                  </a:cubicBezTo>
                  <a:cubicBezTo>
                    <a:pt x="192290" y="2142451"/>
                    <a:pt x="224525" y="2110216"/>
                    <a:pt x="264290" y="2110216"/>
                  </a:cubicBezTo>
                  <a:lnTo>
                    <a:pt x="368313" y="2110216"/>
                  </a:lnTo>
                  <a:lnTo>
                    <a:pt x="539978" y="1469552"/>
                  </a:lnTo>
                  <a:lnTo>
                    <a:pt x="544387" y="1467006"/>
                  </a:lnTo>
                  <a:cubicBezTo>
                    <a:pt x="395505" y="1357069"/>
                    <a:pt x="300222" y="1179995"/>
                    <a:pt x="300222" y="980666"/>
                  </a:cubicBezTo>
                  <a:cubicBezTo>
                    <a:pt x="300222" y="718923"/>
                    <a:pt x="464518" y="495553"/>
                    <a:pt x="696266" y="409800"/>
                  </a:cubicBezTo>
                  <a:lnTo>
                    <a:pt x="696266" y="208887"/>
                  </a:lnTo>
                  <a:cubicBezTo>
                    <a:pt x="696266" y="93522"/>
                    <a:pt x="789788" y="0"/>
                    <a:pt x="90515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54" name="Rectangle 4">
              <a:extLst>
                <a:ext uri="{FF2B5EF4-FFF2-40B4-BE49-F238E27FC236}">
                  <a16:creationId xmlns:a16="http://schemas.microsoft.com/office/drawing/2014/main" xmlns="" id="{671EA3AC-3582-4575-9748-795B032F704F}"/>
                </a:ext>
              </a:extLst>
            </p:cNvPr>
            <p:cNvSpPr/>
            <p:nvPr/>
          </p:nvSpPr>
          <p:spPr>
            <a:xfrm rot="20700000">
              <a:off x="4527766" y="1364722"/>
              <a:ext cx="1999141" cy="3816424"/>
            </a:xfrm>
            <a:custGeom>
              <a:avLst/>
              <a:gdLst/>
              <a:ahLst/>
              <a:cxnLst/>
              <a:rect l="l" t="t" r="r" b="b"/>
              <a:pathLst>
                <a:path w="1999141" h="3816424">
                  <a:moveTo>
                    <a:pt x="444116" y="3513946"/>
                  </a:moveTo>
                  <a:lnTo>
                    <a:pt x="253648" y="3515763"/>
                  </a:lnTo>
                  <a:lnTo>
                    <a:pt x="111407" y="3515763"/>
                  </a:lnTo>
                  <a:cubicBezTo>
                    <a:pt x="99100" y="3515763"/>
                    <a:pt x="89123" y="3525740"/>
                    <a:pt x="89123" y="3538047"/>
                  </a:cubicBezTo>
                  <a:lnTo>
                    <a:pt x="89123" y="3565479"/>
                  </a:lnTo>
                  <a:cubicBezTo>
                    <a:pt x="89123" y="3577786"/>
                    <a:pt x="99100" y="3587763"/>
                    <a:pt x="111407" y="3587763"/>
                  </a:cubicBezTo>
                  <a:lnTo>
                    <a:pt x="426839" y="3587763"/>
                  </a:lnTo>
                  <a:cubicBezTo>
                    <a:pt x="439146" y="3587763"/>
                    <a:pt x="449123" y="3577786"/>
                    <a:pt x="449123" y="3565479"/>
                  </a:cubicBezTo>
                  <a:lnTo>
                    <a:pt x="449123" y="3538047"/>
                  </a:lnTo>
                  <a:lnTo>
                    <a:pt x="445294" y="3528803"/>
                  </a:lnTo>
                  <a:lnTo>
                    <a:pt x="444258" y="3528878"/>
                  </a:lnTo>
                  <a:close/>
                  <a:moveTo>
                    <a:pt x="318839" y="3239993"/>
                  </a:moveTo>
                  <a:lnTo>
                    <a:pt x="111407" y="3239993"/>
                  </a:lnTo>
                  <a:cubicBezTo>
                    <a:pt x="99100" y="3239993"/>
                    <a:pt x="89123" y="3249970"/>
                    <a:pt x="89123" y="3262277"/>
                  </a:cubicBezTo>
                  <a:lnTo>
                    <a:pt x="89123" y="3289709"/>
                  </a:lnTo>
                  <a:cubicBezTo>
                    <a:pt x="89123" y="3302016"/>
                    <a:pt x="99100" y="3311993"/>
                    <a:pt x="111407" y="3311993"/>
                  </a:cubicBezTo>
                  <a:lnTo>
                    <a:pt x="318839" y="3311993"/>
                  </a:lnTo>
                  <a:cubicBezTo>
                    <a:pt x="331146" y="3311993"/>
                    <a:pt x="341123" y="3302016"/>
                    <a:pt x="341123" y="3289709"/>
                  </a:cubicBezTo>
                  <a:lnTo>
                    <a:pt x="341123" y="3262277"/>
                  </a:lnTo>
                  <a:cubicBezTo>
                    <a:pt x="341123" y="3249970"/>
                    <a:pt x="331146" y="3239993"/>
                    <a:pt x="318839" y="3239993"/>
                  </a:cubicBezTo>
                  <a:close/>
                  <a:moveTo>
                    <a:pt x="318839" y="2964221"/>
                  </a:moveTo>
                  <a:lnTo>
                    <a:pt x="111407" y="2964221"/>
                  </a:lnTo>
                  <a:cubicBezTo>
                    <a:pt x="99100" y="2964221"/>
                    <a:pt x="89123" y="2974198"/>
                    <a:pt x="89123" y="2986505"/>
                  </a:cubicBezTo>
                  <a:lnTo>
                    <a:pt x="89123" y="3013937"/>
                  </a:lnTo>
                  <a:cubicBezTo>
                    <a:pt x="89123" y="3026244"/>
                    <a:pt x="99100" y="3036221"/>
                    <a:pt x="111407" y="3036221"/>
                  </a:cubicBezTo>
                  <a:lnTo>
                    <a:pt x="318839" y="3036221"/>
                  </a:lnTo>
                  <a:cubicBezTo>
                    <a:pt x="331146" y="3036221"/>
                    <a:pt x="341123" y="3026244"/>
                    <a:pt x="341123" y="3013937"/>
                  </a:cubicBezTo>
                  <a:lnTo>
                    <a:pt x="341123" y="2986505"/>
                  </a:lnTo>
                  <a:cubicBezTo>
                    <a:pt x="341123" y="2974198"/>
                    <a:pt x="331146" y="2964221"/>
                    <a:pt x="318839" y="2964221"/>
                  </a:cubicBezTo>
                  <a:close/>
                  <a:moveTo>
                    <a:pt x="769803" y="3028177"/>
                  </a:moveTo>
                  <a:lnTo>
                    <a:pt x="742371" y="3028177"/>
                  </a:lnTo>
                  <a:cubicBezTo>
                    <a:pt x="730064" y="3028177"/>
                    <a:pt x="720087" y="3038154"/>
                    <a:pt x="720087" y="3050461"/>
                  </a:cubicBezTo>
                  <a:lnTo>
                    <a:pt x="720087" y="3365893"/>
                  </a:lnTo>
                  <a:cubicBezTo>
                    <a:pt x="720087" y="3378200"/>
                    <a:pt x="730064" y="3388177"/>
                    <a:pt x="742371" y="3388177"/>
                  </a:cubicBezTo>
                  <a:lnTo>
                    <a:pt x="769803" y="3388177"/>
                  </a:lnTo>
                  <a:cubicBezTo>
                    <a:pt x="782110" y="3388177"/>
                    <a:pt x="792087" y="3378200"/>
                    <a:pt x="792087" y="3365893"/>
                  </a:cubicBezTo>
                  <a:lnTo>
                    <a:pt x="792087" y="3050461"/>
                  </a:lnTo>
                  <a:cubicBezTo>
                    <a:pt x="792087" y="3038154"/>
                    <a:pt x="782110" y="3028177"/>
                    <a:pt x="769803" y="3028177"/>
                  </a:cubicBezTo>
                  <a:close/>
                  <a:moveTo>
                    <a:pt x="1152270" y="2917087"/>
                  </a:moveTo>
                  <a:cubicBezTo>
                    <a:pt x="1146196" y="2915460"/>
                    <a:pt x="1139501" y="2916149"/>
                    <a:pt x="1133625" y="2919542"/>
                  </a:cubicBezTo>
                  <a:lnTo>
                    <a:pt x="1107431" y="2934665"/>
                  </a:lnTo>
                  <a:cubicBezTo>
                    <a:pt x="1095679" y="2941450"/>
                    <a:pt x="1091653" y="2956477"/>
                    <a:pt x="1098438" y="2968229"/>
                  </a:cubicBezTo>
                  <a:lnTo>
                    <a:pt x="1199867" y="3143910"/>
                  </a:lnTo>
                  <a:cubicBezTo>
                    <a:pt x="1206652" y="3155662"/>
                    <a:pt x="1221679" y="3159688"/>
                    <a:pt x="1233431" y="3152903"/>
                  </a:cubicBezTo>
                  <a:lnTo>
                    <a:pt x="1259625" y="3137780"/>
                  </a:lnTo>
                  <a:cubicBezTo>
                    <a:pt x="1265501" y="3134388"/>
                    <a:pt x="1269446" y="3128935"/>
                    <a:pt x="1271073" y="3122861"/>
                  </a:cubicBezTo>
                  <a:cubicBezTo>
                    <a:pt x="1272701" y="3116787"/>
                    <a:pt x="1272011" y="3110092"/>
                    <a:pt x="1268619" y="3104216"/>
                  </a:cubicBezTo>
                  <a:lnTo>
                    <a:pt x="1167190" y="2928535"/>
                  </a:lnTo>
                  <a:cubicBezTo>
                    <a:pt x="1163798" y="2922659"/>
                    <a:pt x="1158344" y="2918714"/>
                    <a:pt x="1152270" y="2917087"/>
                  </a:cubicBezTo>
                  <a:close/>
                  <a:moveTo>
                    <a:pt x="318839" y="2688449"/>
                  </a:moveTo>
                  <a:lnTo>
                    <a:pt x="111407" y="2688449"/>
                  </a:lnTo>
                  <a:cubicBezTo>
                    <a:pt x="99100" y="2688449"/>
                    <a:pt x="89123" y="2698426"/>
                    <a:pt x="89123" y="2710733"/>
                  </a:cubicBezTo>
                  <a:lnTo>
                    <a:pt x="89123" y="2738165"/>
                  </a:lnTo>
                  <a:cubicBezTo>
                    <a:pt x="89123" y="2750472"/>
                    <a:pt x="99100" y="2760449"/>
                    <a:pt x="111407" y="2760449"/>
                  </a:cubicBezTo>
                  <a:lnTo>
                    <a:pt x="318839" y="2760449"/>
                  </a:lnTo>
                  <a:cubicBezTo>
                    <a:pt x="331146" y="2760449"/>
                    <a:pt x="341123" y="2750472"/>
                    <a:pt x="341123" y="2738165"/>
                  </a:cubicBezTo>
                  <a:lnTo>
                    <a:pt x="341123" y="2710733"/>
                  </a:lnTo>
                  <a:cubicBezTo>
                    <a:pt x="341123" y="2698426"/>
                    <a:pt x="331146" y="2688449"/>
                    <a:pt x="318839" y="2688449"/>
                  </a:cubicBezTo>
                  <a:close/>
                  <a:moveTo>
                    <a:pt x="426839" y="2412677"/>
                  </a:moveTo>
                  <a:lnTo>
                    <a:pt x="111407" y="2412677"/>
                  </a:lnTo>
                  <a:cubicBezTo>
                    <a:pt x="99100" y="2412677"/>
                    <a:pt x="89123" y="2422654"/>
                    <a:pt x="89123" y="2434961"/>
                  </a:cubicBezTo>
                  <a:lnTo>
                    <a:pt x="89123" y="2462393"/>
                  </a:lnTo>
                  <a:cubicBezTo>
                    <a:pt x="89123" y="2474700"/>
                    <a:pt x="99100" y="2484677"/>
                    <a:pt x="111407" y="2484677"/>
                  </a:cubicBezTo>
                  <a:lnTo>
                    <a:pt x="426839" y="2484677"/>
                  </a:lnTo>
                  <a:cubicBezTo>
                    <a:pt x="439146" y="2484677"/>
                    <a:pt x="449123" y="2474700"/>
                    <a:pt x="449123" y="2462393"/>
                  </a:cubicBezTo>
                  <a:lnTo>
                    <a:pt x="449123" y="2434961"/>
                  </a:lnTo>
                  <a:cubicBezTo>
                    <a:pt x="449123" y="2422654"/>
                    <a:pt x="439146" y="2412677"/>
                    <a:pt x="426839" y="2412677"/>
                  </a:cubicBezTo>
                  <a:close/>
                  <a:moveTo>
                    <a:pt x="1422930" y="2676173"/>
                  </a:moveTo>
                  <a:cubicBezTo>
                    <a:pt x="1412381" y="2669834"/>
                    <a:pt x="1398691" y="2673248"/>
                    <a:pt x="1392352" y="2683797"/>
                  </a:cubicBezTo>
                  <a:lnTo>
                    <a:pt x="1378224" y="2707311"/>
                  </a:lnTo>
                  <a:cubicBezTo>
                    <a:pt x="1371885" y="2717860"/>
                    <a:pt x="1375299" y="2731550"/>
                    <a:pt x="1385848" y="2737889"/>
                  </a:cubicBezTo>
                  <a:lnTo>
                    <a:pt x="1563652" y="2844724"/>
                  </a:lnTo>
                  <a:cubicBezTo>
                    <a:pt x="1574201" y="2851063"/>
                    <a:pt x="1587891" y="2847649"/>
                    <a:pt x="1594230" y="2837100"/>
                  </a:cubicBezTo>
                  <a:lnTo>
                    <a:pt x="1608358" y="2813586"/>
                  </a:lnTo>
                  <a:cubicBezTo>
                    <a:pt x="1611528" y="2808312"/>
                    <a:pt x="1612259" y="2802252"/>
                    <a:pt x="1610879" y="2796718"/>
                  </a:cubicBezTo>
                  <a:cubicBezTo>
                    <a:pt x="1609500" y="2791185"/>
                    <a:pt x="1606009" y="2786178"/>
                    <a:pt x="1600734" y="2783008"/>
                  </a:cubicBezTo>
                  <a:close/>
                  <a:moveTo>
                    <a:pt x="318839" y="2136905"/>
                  </a:moveTo>
                  <a:lnTo>
                    <a:pt x="111407" y="2136905"/>
                  </a:lnTo>
                  <a:cubicBezTo>
                    <a:pt x="99100" y="2136905"/>
                    <a:pt x="89123" y="2146882"/>
                    <a:pt x="89123" y="2159189"/>
                  </a:cubicBezTo>
                  <a:lnTo>
                    <a:pt x="89123" y="2186621"/>
                  </a:lnTo>
                  <a:cubicBezTo>
                    <a:pt x="89123" y="2198928"/>
                    <a:pt x="99100" y="2208905"/>
                    <a:pt x="111407" y="2208905"/>
                  </a:cubicBezTo>
                  <a:lnTo>
                    <a:pt x="318839" y="2208905"/>
                  </a:lnTo>
                  <a:cubicBezTo>
                    <a:pt x="331146" y="2208905"/>
                    <a:pt x="341123" y="2198928"/>
                    <a:pt x="341123" y="2186621"/>
                  </a:cubicBezTo>
                  <a:lnTo>
                    <a:pt x="341123" y="2159189"/>
                  </a:lnTo>
                  <a:cubicBezTo>
                    <a:pt x="341123" y="2146882"/>
                    <a:pt x="331146" y="2136905"/>
                    <a:pt x="318839" y="2136905"/>
                  </a:cubicBezTo>
                  <a:close/>
                  <a:moveTo>
                    <a:pt x="1629741" y="2302452"/>
                  </a:moveTo>
                  <a:cubicBezTo>
                    <a:pt x="1618176" y="2298243"/>
                    <a:pt x="1605388" y="2304206"/>
                    <a:pt x="1601179" y="2315770"/>
                  </a:cubicBezTo>
                  <a:lnTo>
                    <a:pt x="1591797" y="2341548"/>
                  </a:lnTo>
                  <a:cubicBezTo>
                    <a:pt x="1587587" y="2353113"/>
                    <a:pt x="1593550" y="2365901"/>
                    <a:pt x="1605115" y="2370110"/>
                  </a:cubicBezTo>
                  <a:lnTo>
                    <a:pt x="1800038" y="2441056"/>
                  </a:lnTo>
                  <a:cubicBezTo>
                    <a:pt x="1811602" y="2445265"/>
                    <a:pt x="1824390" y="2439302"/>
                    <a:pt x="1828599" y="2427737"/>
                  </a:cubicBezTo>
                  <a:lnTo>
                    <a:pt x="1837982" y="2401960"/>
                  </a:lnTo>
                  <a:cubicBezTo>
                    <a:pt x="1842191" y="2390395"/>
                    <a:pt x="1836228" y="2377607"/>
                    <a:pt x="1824663" y="2373398"/>
                  </a:cubicBezTo>
                  <a:close/>
                  <a:moveTo>
                    <a:pt x="318839" y="1861133"/>
                  </a:moveTo>
                  <a:lnTo>
                    <a:pt x="111407" y="1861133"/>
                  </a:lnTo>
                  <a:cubicBezTo>
                    <a:pt x="99100" y="1861133"/>
                    <a:pt x="89123" y="1871110"/>
                    <a:pt x="89123" y="1883417"/>
                  </a:cubicBezTo>
                  <a:lnTo>
                    <a:pt x="89123" y="1910849"/>
                  </a:lnTo>
                  <a:cubicBezTo>
                    <a:pt x="89123" y="1923156"/>
                    <a:pt x="99100" y="1933133"/>
                    <a:pt x="111407" y="1933133"/>
                  </a:cubicBezTo>
                  <a:lnTo>
                    <a:pt x="318839" y="1933133"/>
                  </a:lnTo>
                  <a:cubicBezTo>
                    <a:pt x="331146" y="1933133"/>
                    <a:pt x="341123" y="1923156"/>
                    <a:pt x="341123" y="1910849"/>
                  </a:cubicBezTo>
                  <a:lnTo>
                    <a:pt x="341123" y="1883417"/>
                  </a:lnTo>
                  <a:cubicBezTo>
                    <a:pt x="341123" y="1871110"/>
                    <a:pt x="331146" y="1861133"/>
                    <a:pt x="318839" y="1861133"/>
                  </a:cubicBezTo>
                  <a:close/>
                  <a:moveTo>
                    <a:pt x="318839" y="1585361"/>
                  </a:moveTo>
                  <a:lnTo>
                    <a:pt x="111407" y="1585361"/>
                  </a:lnTo>
                  <a:cubicBezTo>
                    <a:pt x="99100" y="1585361"/>
                    <a:pt x="89123" y="1595338"/>
                    <a:pt x="89123" y="1607645"/>
                  </a:cubicBezTo>
                  <a:lnTo>
                    <a:pt x="89123" y="1635077"/>
                  </a:lnTo>
                  <a:cubicBezTo>
                    <a:pt x="89123" y="1647384"/>
                    <a:pt x="99100" y="1657361"/>
                    <a:pt x="111407" y="1657361"/>
                  </a:cubicBezTo>
                  <a:lnTo>
                    <a:pt x="318839" y="1657361"/>
                  </a:lnTo>
                  <a:cubicBezTo>
                    <a:pt x="331146" y="1657361"/>
                    <a:pt x="341123" y="1647384"/>
                    <a:pt x="341123" y="1635077"/>
                  </a:cubicBezTo>
                  <a:lnTo>
                    <a:pt x="341123" y="1607645"/>
                  </a:lnTo>
                  <a:cubicBezTo>
                    <a:pt x="341123" y="1595338"/>
                    <a:pt x="331146" y="1585361"/>
                    <a:pt x="318839" y="1585361"/>
                  </a:cubicBezTo>
                  <a:close/>
                  <a:moveTo>
                    <a:pt x="1906290" y="1872213"/>
                  </a:moveTo>
                  <a:lnTo>
                    <a:pt x="1590858" y="1872213"/>
                  </a:lnTo>
                  <a:cubicBezTo>
                    <a:pt x="1578551" y="1872213"/>
                    <a:pt x="1568574" y="1882190"/>
                    <a:pt x="1568574" y="1894497"/>
                  </a:cubicBezTo>
                  <a:lnTo>
                    <a:pt x="1568574" y="1921929"/>
                  </a:lnTo>
                  <a:cubicBezTo>
                    <a:pt x="1568574" y="1934236"/>
                    <a:pt x="1578551" y="1944213"/>
                    <a:pt x="1590858" y="1944213"/>
                  </a:cubicBezTo>
                  <a:lnTo>
                    <a:pt x="1906290" y="1944213"/>
                  </a:lnTo>
                  <a:cubicBezTo>
                    <a:pt x="1918597" y="1944213"/>
                    <a:pt x="1928574" y="1934236"/>
                    <a:pt x="1928574" y="1921929"/>
                  </a:cubicBezTo>
                  <a:lnTo>
                    <a:pt x="1928574" y="1894497"/>
                  </a:lnTo>
                  <a:cubicBezTo>
                    <a:pt x="1928574" y="1882190"/>
                    <a:pt x="1918597" y="1872213"/>
                    <a:pt x="1906290" y="1872213"/>
                  </a:cubicBezTo>
                  <a:close/>
                  <a:moveTo>
                    <a:pt x="426839" y="1309589"/>
                  </a:moveTo>
                  <a:lnTo>
                    <a:pt x="111407" y="1309589"/>
                  </a:lnTo>
                  <a:cubicBezTo>
                    <a:pt x="99100" y="1309589"/>
                    <a:pt x="89123" y="1319566"/>
                    <a:pt x="89123" y="1331873"/>
                  </a:cubicBezTo>
                  <a:lnTo>
                    <a:pt x="89123" y="1359305"/>
                  </a:lnTo>
                  <a:cubicBezTo>
                    <a:pt x="89123" y="1371612"/>
                    <a:pt x="99100" y="1381589"/>
                    <a:pt x="111407" y="1381589"/>
                  </a:cubicBezTo>
                  <a:lnTo>
                    <a:pt x="426839" y="1381589"/>
                  </a:lnTo>
                  <a:cubicBezTo>
                    <a:pt x="439146" y="1381589"/>
                    <a:pt x="449123" y="1371612"/>
                    <a:pt x="449123" y="1359305"/>
                  </a:cubicBezTo>
                  <a:lnTo>
                    <a:pt x="449123" y="1331873"/>
                  </a:lnTo>
                  <a:cubicBezTo>
                    <a:pt x="449123" y="1319566"/>
                    <a:pt x="439146" y="1309589"/>
                    <a:pt x="426839" y="1309589"/>
                  </a:cubicBezTo>
                  <a:close/>
                  <a:moveTo>
                    <a:pt x="318839" y="1033817"/>
                  </a:moveTo>
                  <a:lnTo>
                    <a:pt x="111407" y="1033817"/>
                  </a:lnTo>
                  <a:cubicBezTo>
                    <a:pt x="99100" y="1033817"/>
                    <a:pt x="89123" y="1043794"/>
                    <a:pt x="89123" y="1056101"/>
                  </a:cubicBezTo>
                  <a:lnTo>
                    <a:pt x="89123" y="1083533"/>
                  </a:lnTo>
                  <a:cubicBezTo>
                    <a:pt x="89123" y="1095840"/>
                    <a:pt x="99100" y="1105817"/>
                    <a:pt x="111407" y="1105817"/>
                  </a:cubicBezTo>
                  <a:lnTo>
                    <a:pt x="318839" y="1105817"/>
                  </a:lnTo>
                  <a:cubicBezTo>
                    <a:pt x="331146" y="1105817"/>
                    <a:pt x="341123" y="1095840"/>
                    <a:pt x="341123" y="1083533"/>
                  </a:cubicBezTo>
                  <a:lnTo>
                    <a:pt x="341123" y="1056101"/>
                  </a:lnTo>
                  <a:cubicBezTo>
                    <a:pt x="341123" y="1043794"/>
                    <a:pt x="331146" y="1033817"/>
                    <a:pt x="318839" y="1033817"/>
                  </a:cubicBezTo>
                  <a:close/>
                  <a:moveTo>
                    <a:pt x="1801476" y="1389955"/>
                  </a:moveTo>
                  <a:cubicBezTo>
                    <a:pt x="1796307" y="1387545"/>
                    <a:pt x="1790219" y="1387106"/>
                    <a:pt x="1784437" y="1389211"/>
                  </a:cubicBezTo>
                  <a:lnTo>
                    <a:pt x="1589514" y="1460157"/>
                  </a:lnTo>
                  <a:cubicBezTo>
                    <a:pt x="1577949" y="1464366"/>
                    <a:pt x="1571987" y="1477154"/>
                    <a:pt x="1576196" y="1488718"/>
                  </a:cubicBezTo>
                  <a:lnTo>
                    <a:pt x="1585578" y="1514496"/>
                  </a:lnTo>
                  <a:cubicBezTo>
                    <a:pt x="1589787" y="1526061"/>
                    <a:pt x="1602575" y="1532024"/>
                    <a:pt x="1614140" y="1527815"/>
                  </a:cubicBezTo>
                  <a:lnTo>
                    <a:pt x="1809062" y="1456869"/>
                  </a:lnTo>
                  <a:cubicBezTo>
                    <a:pt x="1820627" y="1452660"/>
                    <a:pt x="1826590" y="1439872"/>
                    <a:pt x="1822381" y="1428307"/>
                  </a:cubicBezTo>
                  <a:lnTo>
                    <a:pt x="1812998" y="1402529"/>
                  </a:lnTo>
                  <a:cubicBezTo>
                    <a:pt x="1810894" y="1396747"/>
                    <a:pt x="1806644" y="1392365"/>
                    <a:pt x="1801476" y="1389955"/>
                  </a:cubicBezTo>
                  <a:close/>
                  <a:moveTo>
                    <a:pt x="648072" y="984572"/>
                  </a:moveTo>
                  <a:lnTo>
                    <a:pt x="648072" y="2864964"/>
                  </a:lnTo>
                  <a:cubicBezTo>
                    <a:pt x="1074622" y="2740061"/>
                    <a:pt x="1381089" y="2358590"/>
                    <a:pt x="1374920" y="1912226"/>
                  </a:cubicBezTo>
                  <a:cubicBezTo>
                    <a:pt x="1368877" y="1474953"/>
                    <a:pt x="1064591" y="1107355"/>
                    <a:pt x="648072" y="984572"/>
                  </a:cubicBezTo>
                  <a:close/>
                  <a:moveTo>
                    <a:pt x="318839" y="758045"/>
                  </a:moveTo>
                  <a:lnTo>
                    <a:pt x="111407" y="758045"/>
                  </a:lnTo>
                  <a:cubicBezTo>
                    <a:pt x="99100" y="758045"/>
                    <a:pt x="89123" y="768022"/>
                    <a:pt x="89123" y="780329"/>
                  </a:cubicBezTo>
                  <a:lnTo>
                    <a:pt x="89123" y="807761"/>
                  </a:lnTo>
                  <a:cubicBezTo>
                    <a:pt x="89123" y="820068"/>
                    <a:pt x="99100" y="830045"/>
                    <a:pt x="111407" y="830045"/>
                  </a:cubicBezTo>
                  <a:lnTo>
                    <a:pt x="318839" y="830045"/>
                  </a:lnTo>
                  <a:cubicBezTo>
                    <a:pt x="331146" y="830045"/>
                    <a:pt x="341123" y="820068"/>
                    <a:pt x="341123" y="807761"/>
                  </a:cubicBezTo>
                  <a:lnTo>
                    <a:pt x="341123" y="780329"/>
                  </a:lnTo>
                  <a:cubicBezTo>
                    <a:pt x="341123" y="768022"/>
                    <a:pt x="331146" y="758045"/>
                    <a:pt x="318839" y="758045"/>
                  </a:cubicBezTo>
                  <a:close/>
                  <a:moveTo>
                    <a:pt x="1576271" y="971726"/>
                  </a:moveTo>
                  <a:cubicBezTo>
                    <a:pt x="1570599" y="971130"/>
                    <a:pt x="1564699" y="972697"/>
                    <a:pt x="1559917" y="976570"/>
                  </a:cubicBezTo>
                  <a:lnTo>
                    <a:pt x="1398712" y="1107111"/>
                  </a:lnTo>
                  <a:cubicBezTo>
                    <a:pt x="1389148" y="1114856"/>
                    <a:pt x="1387673" y="1128888"/>
                    <a:pt x="1395418" y="1138453"/>
                  </a:cubicBezTo>
                  <a:lnTo>
                    <a:pt x="1412682" y="1159771"/>
                  </a:lnTo>
                  <a:cubicBezTo>
                    <a:pt x="1420427" y="1169336"/>
                    <a:pt x="1434459" y="1170811"/>
                    <a:pt x="1444023" y="1163065"/>
                  </a:cubicBezTo>
                  <a:lnTo>
                    <a:pt x="1605228" y="1032524"/>
                  </a:lnTo>
                  <a:cubicBezTo>
                    <a:pt x="1610010" y="1028652"/>
                    <a:pt x="1612770" y="1023207"/>
                    <a:pt x="1613366" y="1017536"/>
                  </a:cubicBezTo>
                  <a:cubicBezTo>
                    <a:pt x="1613962" y="1011864"/>
                    <a:pt x="1612395" y="1005965"/>
                    <a:pt x="1608522" y="1001183"/>
                  </a:cubicBezTo>
                  <a:lnTo>
                    <a:pt x="1591259" y="979864"/>
                  </a:lnTo>
                  <a:cubicBezTo>
                    <a:pt x="1587386" y="975082"/>
                    <a:pt x="1581942" y="972322"/>
                    <a:pt x="1576271" y="971726"/>
                  </a:cubicBezTo>
                  <a:close/>
                  <a:moveTo>
                    <a:pt x="318839" y="482273"/>
                  </a:moveTo>
                  <a:lnTo>
                    <a:pt x="111407" y="482273"/>
                  </a:lnTo>
                  <a:cubicBezTo>
                    <a:pt x="99100" y="482273"/>
                    <a:pt x="89123" y="492250"/>
                    <a:pt x="89123" y="504557"/>
                  </a:cubicBezTo>
                  <a:lnTo>
                    <a:pt x="89123" y="531989"/>
                  </a:lnTo>
                  <a:cubicBezTo>
                    <a:pt x="89123" y="544296"/>
                    <a:pt x="99100" y="554273"/>
                    <a:pt x="111407" y="554273"/>
                  </a:cubicBezTo>
                  <a:lnTo>
                    <a:pt x="318839" y="554273"/>
                  </a:lnTo>
                  <a:cubicBezTo>
                    <a:pt x="331146" y="554273"/>
                    <a:pt x="341123" y="544296"/>
                    <a:pt x="341123" y="531989"/>
                  </a:cubicBezTo>
                  <a:lnTo>
                    <a:pt x="341123" y="504557"/>
                  </a:lnTo>
                  <a:cubicBezTo>
                    <a:pt x="341123" y="492250"/>
                    <a:pt x="331146" y="482273"/>
                    <a:pt x="318839" y="482273"/>
                  </a:cubicBezTo>
                  <a:close/>
                  <a:moveTo>
                    <a:pt x="1246428" y="683579"/>
                  </a:moveTo>
                  <a:cubicBezTo>
                    <a:pt x="1240747" y="684076"/>
                    <a:pt x="1235256" y="686741"/>
                    <a:pt x="1231300" y="691454"/>
                  </a:cubicBezTo>
                  <a:lnTo>
                    <a:pt x="1097965" y="850357"/>
                  </a:lnTo>
                  <a:cubicBezTo>
                    <a:pt x="1090054" y="859784"/>
                    <a:pt x="1091284" y="873840"/>
                    <a:pt x="1100712" y="881751"/>
                  </a:cubicBezTo>
                  <a:lnTo>
                    <a:pt x="1121726" y="899384"/>
                  </a:lnTo>
                  <a:cubicBezTo>
                    <a:pt x="1131154" y="907295"/>
                    <a:pt x="1145209" y="906065"/>
                    <a:pt x="1153120" y="896637"/>
                  </a:cubicBezTo>
                  <a:lnTo>
                    <a:pt x="1286455" y="737735"/>
                  </a:lnTo>
                  <a:cubicBezTo>
                    <a:pt x="1290410" y="733021"/>
                    <a:pt x="1292081" y="727150"/>
                    <a:pt x="1291584" y="721469"/>
                  </a:cubicBezTo>
                  <a:cubicBezTo>
                    <a:pt x="1291087" y="715788"/>
                    <a:pt x="1288422" y="710296"/>
                    <a:pt x="1283708" y="706341"/>
                  </a:cubicBezTo>
                  <a:lnTo>
                    <a:pt x="1262694" y="688708"/>
                  </a:lnTo>
                  <a:cubicBezTo>
                    <a:pt x="1257980" y="684752"/>
                    <a:pt x="1252109" y="683082"/>
                    <a:pt x="1246428" y="683579"/>
                  </a:cubicBezTo>
                  <a:close/>
                  <a:moveTo>
                    <a:pt x="769804" y="490047"/>
                  </a:moveTo>
                  <a:lnTo>
                    <a:pt x="742372" y="490047"/>
                  </a:lnTo>
                  <a:cubicBezTo>
                    <a:pt x="730065" y="490047"/>
                    <a:pt x="720088" y="500024"/>
                    <a:pt x="720088" y="512331"/>
                  </a:cubicBezTo>
                  <a:lnTo>
                    <a:pt x="720088" y="827763"/>
                  </a:lnTo>
                  <a:cubicBezTo>
                    <a:pt x="720088" y="840070"/>
                    <a:pt x="730065" y="850047"/>
                    <a:pt x="742372" y="850047"/>
                  </a:cubicBezTo>
                  <a:lnTo>
                    <a:pt x="769804" y="850047"/>
                  </a:lnTo>
                  <a:cubicBezTo>
                    <a:pt x="782111" y="850047"/>
                    <a:pt x="792088" y="840070"/>
                    <a:pt x="792088" y="827763"/>
                  </a:cubicBezTo>
                  <a:lnTo>
                    <a:pt x="792088" y="512331"/>
                  </a:lnTo>
                  <a:cubicBezTo>
                    <a:pt x="792088" y="500024"/>
                    <a:pt x="782111" y="490047"/>
                    <a:pt x="769804" y="490047"/>
                  </a:cubicBezTo>
                  <a:close/>
                  <a:moveTo>
                    <a:pt x="426839" y="206501"/>
                  </a:moveTo>
                  <a:lnTo>
                    <a:pt x="111407" y="206501"/>
                  </a:lnTo>
                  <a:cubicBezTo>
                    <a:pt x="99100" y="206501"/>
                    <a:pt x="89123" y="216478"/>
                    <a:pt x="89123" y="228785"/>
                  </a:cubicBezTo>
                  <a:lnTo>
                    <a:pt x="89123" y="256217"/>
                  </a:lnTo>
                  <a:cubicBezTo>
                    <a:pt x="89123" y="268524"/>
                    <a:pt x="99100" y="278501"/>
                    <a:pt x="111407" y="278501"/>
                  </a:cubicBezTo>
                  <a:lnTo>
                    <a:pt x="426839" y="278501"/>
                  </a:lnTo>
                  <a:cubicBezTo>
                    <a:pt x="439146" y="278501"/>
                    <a:pt x="449123" y="268524"/>
                    <a:pt x="449123" y="256217"/>
                  </a:cubicBezTo>
                  <a:lnTo>
                    <a:pt x="449123" y="228785"/>
                  </a:lnTo>
                  <a:cubicBezTo>
                    <a:pt x="449123" y="216478"/>
                    <a:pt x="439146" y="206501"/>
                    <a:pt x="426839" y="206501"/>
                  </a:cubicBezTo>
                  <a:close/>
                  <a:moveTo>
                    <a:pt x="648072" y="0"/>
                  </a:moveTo>
                  <a:lnTo>
                    <a:pt x="648072" y="344973"/>
                  </a:lnTo>
                  <a:cubicBezTo>
                    <a:pt x="1409499" y="481795"/>
                    <a:pt x="1988619" y="1125496"/>
                    <a:pt x="1999000" y="1904381"/>
                  </a:cubicBezTo>
                  <a:cubicBezTo>
                    <a:pt x="2009572" y="2697665"/>
                    <a:pt x="1426686" y="3365444"/>
                    <a:pt x="648072" y="3504501"/>
                  </a:cubicBezTo>
                  <a:lnTo>
                    <a:pt x="648072" y="3816424"/>
                  </a:lnTo>
                  <a:lnTo>
                    <a:pt x="0" y="381642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sp>
        <p:nvSpPr>
          <p:cNvPr id="10" name="Rounded Rectangle 3">
            <a:extLst>
              <a:ext uri="{FF2B5EF4-FFF2-40B4-BE49-F238E27FC236}">
                <a16:creationId xmlns:a16="http://schemas.microsoft.com/office/drawing/2014/main" xmlns="" id="{4DEA0E38-DD89-4B09-81E9-358EF7CADC01}"/>
              </a:ext>
            </a:extLst>
          </p:cNvPr>
          <p:cNvSpPr/>
          <p:nvPr/>
        </p:nvSpPr>
        <p:spPr>
          <a:xfrm rot="5400000">
            <a:off x="8693253" y="3194883"/>
            <a:ext cx="225496" cy="226738"/>
          </a:xfrm>
          <a:custGeom>
            <a:avLst/>
            <a:gdLst/>
            <a:ahLst/>
            <a:cxnLst/>
            <a:rect l="l" t="t" r="r" b="b"/>
            <a:pathLst>
              <a:path w="3938762" h="3960440">
                <a:moveTo>
                  <a:pt x="529047" y="3595100"/>
                </a:moveTo>
                <a:lnTo>
                  <a:pt x="529047" y="365340"/>
                </a:lnTo>
                <a:lnTo>
                  <a:pt x="2494573" y="365340"/>
                </a:lnTo>
                <a:lnTo>
                  <a:pt x="2494573" y="540060"/>
                </a:lnTo>
                <a:lnTo>
                  <a:pt x="2415879" y="540060"/>
                </a:lnTo>
                <a:cubicBezTo>
                  <a:pt x="2342570" y="540060"/>
                  <a:pt x="2283142" y="609409"/>
                  <a:pt x="2283142" y="694956"/>
                </a:cubicBezTo>
                <a:lnTo>
                  <a:pt x="2283142" y="1321268"/>
                </a:lnTo>
                <a:cubicBezTo>
                  <a:pt x="2283142" y="1406815"/>
                  <a:pt x="2342570" y="1476164"/>
                  <a:pt x="2415879" y="1476164"/>
                </a:cubicBezTo>
                <a:lnTo>
                  <a:pt x="2494573" y="1476164"/>
                </a:lnTo>
                <a:lnTo>
                  <a:pt x="2494573" y="3595100"/>
                </a:lnTo>
                <a:close/>
                <a:moveTo>
                  <a:pt x="431946" y="3708412"/>
                </a:moveTo>
                <a:lnTo>
                  <a:pt x="2591675" y="3708412"/>
                </a:lnTo>
                <a:lnTo>
                  <a:pt x="2591675" y="1476164"/>
                </a:lnTo>
                <a:lnTo>
                  <a:pt x="2591675" y="540060"/>
                </a:lnTo>
                <a:lnTo>
                  <a:pt x="2591675" y="252028"/>
                </a:lnTo>
                <a:lnTo>
                  <a:pt x="431946" y="252028"/>
                </a:lnTo>
                <a:close/>
                <a:moveTo>
                  <a:pt x="308533" y="3852428"/>
                </a:moveTo>
                <a:lnTo>
                  <a:pt x="308533" y="108012"/>
                </a:lnTo>
                <a:lnTo>
                  <a:pt x="2591675" y="108012"/>
                </a:lnTo>
                <a:lnTo>
                  <a:pt x="2591675" y="144016"/>
                </a:lnTo>
                <a:cubicBezTo>
                  <a:pt x="2591675" y="64478"/>
                  <a:pt x="2646929" y="0"/>
                  <a:pt x="2715088" y="0"/>
                </a:cubicBezTo>
                <a:cubicBezTo>
                  <a:pt x="2783248" y="0"/>
                  <a:pt x="2838501" y="64478"/>
                  <a:pt x="2838501" y="144016"/>
                </a:cubicBezTo>
                <a:lnTo>
                  <a:pt x="2838501" y="1216555"/>
                </a:lnTo>
                <a:lnTo>
                  <a:pt x="3701994" y="718017"/>
                </a:lnTo>
                <a:cubicBezTo>
                  <a:pt x="3761848" y="683460"/>
                  <a:pt x="3838382" y="703968"/>
                  <a:pt x="3872939" y="763821"/>
                </a:cubicBezTo>
                <a:lnTo>
                  <a:pt x="3890301" y="793894"/>
                </a:lnTo>
                <a:cubicBezTo>
                  <a:pt x="3924858" y="853748"/>
                  <a:pt x="3904350" y="930282"/>
                  <a:pt x="3844497" y="964838"/>
                </a:cubicBezTo>
                <a:lnTo>
                  <a:pt x="2838501" y="1545650"/>
                </a:lnTo>
                <a:lnTo>
                  <a:pt x="2838501" y="1836539"/>
                </a:lnTo>
                <a:lnTo>
                  <a:pt x="3813622" y="1836539"/>
                </a:lnTo>
                <a:cubicBezTo>
                  <a:pt x="3882735" y="1836539"/>
                  <a:pt x="3938762" y="1892566"/>
                  <a:pt x="3938762" y="1961679"/>
                </a:cubicBezTo>
                <a:lnTo>
                  <a:pt x="3938762" y="1996404"/>
                </a:lnTo>
                <a:cubicBezTo>
                  <a:pt x="3938762" y="2065517"/>
                  <a:pt x="3882735" y="2121544"/>
                  <a:pt x="3813622" y="2121544"/>
                </a:cubicBezTo>
                <a:lnTo>
                  <a:pt x="2838501" y="2121544"/>
                </a:lnTo>
                <a:lnTo>
                  <a:pt x="2838501" y="2471522"/>
                </a:lnTo>
                <a:lnTo>
                  <a:pt x="3844498" y="3052334"/>
                </a:lnTo>
                <a:cubicBezTo>
                  <a:pt x="3904351" y="3086891"/>
                  <a:pt x="3924859" y="3163425"/>
                  <a:pt x="3890302" y="3223279"/>
                </a:cubicBezTo>
                <a:lnTo>
                  <a:pt x="3872940" y="3253351"/>
                </a:lnTo>
                <a:cubicBezTo>
                  <a:pt x="3838383" y="3313205"/>
                  <a:pt x="3761849" y="3333712"/>
                  <a:pt x="3701995" y="3299156"/>
                </a:cubicBezTo>
                <a:lnTo>
                  <a:pt x="2838501" y="2800617"/>
                </a:lnTo>
                <a:lnTo>
                  <a:pt x="2838501" y="3816424"/>
                </a:lnTo>
                <a:cubicBezTo>
                  <a:pt x="2838501" y="3895962"/>
                  <a:pt x="2783248" y="3960440"/>
                  <a:pt x="2715088" y="3960440"/>
                </a:cubicBezTo>
                <a:cubicBezTo>
                  <a:pt x="2646929" y="3960440"/>
                  <a:pt x="2591675" y="3895962"/>
                  <a:pt x="2591675" y="3816424"/>
                </a:cubicBezTo>
                <a:lnTo>
                  <a:pt x="2591675" y="3852428"/>
                </a:lnTo>
                <a:close/>
                <a:moveTo>
                  <a:pt x="0" y="3816424"/>
                </a:moveTo>
                <a:lnTo>
                  <a:pt x="0" y="144016"/>
                </a:lnTo>
                <a:cubicBezTo>
                  <a:pt x="0" y="64478"/>
                  <a:pt x="55254" y="0"/>
                  <a:pt x="123413" y="0"/>
                </a:cubicBezTo>
                <a:cubicBezTo>
                  <a:pt x="191572" y="0"/>
                  <a:pt x="246826" y="64478"/>
                  <a:pt x="246826" y="144016"/>
                </a:cubicBezTo>
                <a:lnTo>
                  <a:pt x="246826" y="3816424"/>
                </a:lnTo>
                <a:cubicBezTo>
                  <a:pt x="246826" y="3895962"/>
                  <a:pt x="191572" y="3960440"/>
                  <a:pt x="123413" y="3960440"/>
                </a:cubicBezTo>
                <a:cubicBezTo>
                  <a:pt x="55254" y="3960440"/>
                  <a:pt x="0" y="3895962"/>
                  <a:pt x="0" y="3816424"/>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1" name="Rounded Rectangle 13">
            <a:extLst>
              <a:ext uri="{FF2B5EF4-FFF2-40B4-BE49-F238E27FC236}">
                <a16:creationId xmlns:a16="http://schemas.microsoft.com/office/drawing/2014/main" xmlns="" id="{479127FA-F078-4018-8A70-874928CD82DB}"/>
              </a:ext>
            </a:extLst>
          </p:cNvPr>
          <p:cNvSpPr/>
          <p:nvPr/>
        </p:nvSpPr>
        <p:spPr>
          <a:xfrm>
            <a:off x="7700020" y="3484262"/>
            <a:ext cx="227006" cy="227093"/>
          </a:xfrm>
          <a:custGeom>
            <a:avLst/>
            <a:gdLst/>
            <a:ahLst/>
            <a:cxnLst/>
            <a:rect l="l" t="t" r="r" b="b"/>
            <a:pathLst>
              <a:path w="3965124" h="3966649">
                <a:moveTo>
                  <a:pt x="1424086" y="2781035"/>
                </a:moveTo>
                <a:cubicBezTo>
                  <a:pt x="1410882" y="2781035"/>
                  <a:pt x="1400178" y="2791739"/>
                  <a:pt x="1400178" y="2804943"/>
                </a:cubicBezTo>
                <a:lnTo>
                  <a:pt x="1400178" y="2865127"/>
                </a:lnTo>
                <a:cubicBezTo>
                  <a:pt x="1400178" y="2878331"/>
                  <a:pt x="1410882" y="2889035"/>
                  <a:pt x="1424086" y="2889035"/>
                </a:cubicBezTo>
                <a:lnTo>
                  <a:pt x="2367388" y="2889035"/>
                </a:lnTo>
                <a:lnTo>
                  <a:pt x="2313388" y="3141035"/>
                </a:lnTo>
                <a:lnTo>
                  <a:pt x="2529388" y="3141035"/>
                </a:lnTo>
                <a:lnTo>
                  <a:pt x="2475388" y="2889035"/>
                </a:lnTo>
                <a:lnTo>
                  <a:pt x="2528270" y="2889035"/>
                </a:lnTo>
                <a:cubicBezTo>
                  <a:pt x="2541474" y="2889035"/>
                  <a:pt x="2552178" y="2878331"/>
                  <a:pt x="2552178" y="2865127"/>
                </a:cubicBezTo>
                <a:lnTo>
                  <a:pt x="2552178" y="2804943"/>
                </a:lnTo>
                <a:cubicBezTo>
                  <a:pt x="2552178" y="2791739"/>
                  <a:pt x="2541474" y="2781035"/>
                  <a:pt x="2528270" y="2781035"/>
                </a:cubicBezTo>
                <a:close/>
                <a:moveTo>
                  <a:pt x="1415025" y="2642959"/>
                </a:moveTo>
                <a:lnTo>
                  <a:pt x="2538189" y="2642959"/>
                </a:lnTo>
                <a:cubicBezTo>
                  <a:pt x="2644599" y="2642959"/>
                  <a:pt x="2730861" y="2729221"/>
                  <a:pt x="2730861" y="2835631"/>
                </a:cubicBezTo>
                <a:lnTo>
                  <a:pt x="2730861" y="3350287"/>
                </a:lnTo>
                <a:cubicBezTo>
                  <a:pt x="2730861" y="3456697"/>
                  <a:pt x="2644599" y="3542959"/>
                  <a:pt x="2538189" y="3542959"/>
                </a:cubicBezTo>
                <a:lnTo>
                  <a:pt x="1415025" y="3542959"/>
                </a:lnTo>
                <a:cubicBezTo>
                  <a:pt x="1308615" y="3542959"/>
                  <a:pt x="1222353" y="3456697"/>
                  <a:pt x="1222353" y="3350287"/>
                </a:cubicBezTo>
                <a:lnTo>
                  <a:pt x="1222353" y="2835631"/>
                </a:lnTo>
                <a:cubicBezTo>
                  <a:pt x="1222353" y="2729221"/>
                  <a:pt x="1308615" y="2642959"/>
                  <a:pt x="1415025" y="2642959"/>
                </a:cubicBezTo>
                <a:close/>
                <a:moveTo>
                  <a:pt x="1343314" y="2552899"/>
                </a:moveTo>
                <a:cubicBezTo>
                  <a:pt x="1215608" y="2552899"/>
                  <a:pt x="1112082" y="2656425"/>
                  <a:pt x="1112082" y="2784131"/>
                </a:cubicBezTo>
                <a:lnTo>
                  <a:pt x="1112082" y="3401787"/>
                </a:lnTo>
                <a:cubicBezTo>
                  <a:pt x="1112082" y="3529493"/>
                  <a:pt x="1215608" y="3633019"/>
                  <a:pt x="1343314" y="3633019"/>
                </a:cubicBezTo>
                <a:lnTo>
                  <a:pt x="2609900" y="3633019"/>
                </a:lnTo>
                <a:cubicBezTo>
                  <a:pt x="2737606" y="3633019"/>
                  <a:pt x="2841132" y="3529493"/>
                  <a:pt x="2841132" y="3401787"/>
                </a:cubicBezTo>
                <a:lnTo>
                  <a:pt x="2841132" y="2784131"/>
                </a:lnTo>
                <a:cubicBezTo>
                  <a:pt x="2841132" y="2656425"/>
                  <a:pt x="2737606" y="2552899"/>
                  <a:pt x="2609900" y="2552899"/>
                </a:cubicBezTo>
                <a:close/>
                <a:moveTo>
                  <a:pt x="1984595" y="686451"/>
                </a:moveTo>
                <a:cubicBezTo>
                  <a:pt x="1848913" y="685428"/>
                  <a:pt x="1712956" y="709123"/>
                  <a:pt x="1586955" y="757612"/>
                </a:cubicBezTo>
                <a:cubicBezTo>
                  <a:pt x="1263834" y="881959"/>
                  <a:pt x="1057375" y="1148967"/>
                  <a:pt x="1057375" y="1442503"/>
                </a:cubicBezTo>
                <a:lnTo>
                  <a:pt x="1223713" y="1442503"/>
                </a:lnTo>
                <a:cubicBezTo>
                  <a:pt x="1223713" y="1209614"/>
                  <a:pt x="1398582" y="998535"/>
                  <a:pt x="1670021" y="903779"/>
                </a:cubicBezTo>
                <a:cubicBezTo>
                  <a:pt x="1869153" y="834264"/>
                  <a:pt x="2096964" y="835849"/>
                  <a:pt x="2294490" y="908124"/>
                </a:cubicBezTo>
                <a:cubicBezTo>
                  <a:pt x="2565800" y="1007396"/>
                  <a:pt x="2736196" y="1223292"/>
                  <a:pt x="2728387" y="1457883"/>
                </a:cubicBezTo>
                <a:lnTo>
                  <a:pt x="2894698" y="1461284"/>
                </a:lnTo>
                <a:cubicBezTo>
                  <a:pt x="2903613" y="1166055"/>
                  <a:pt x="2702828" y="893577"/>
                  <a:pt x="2380583" y="763594"/>
                </a:cubicBezTo>
                <a:cubicBezTo>
                  <a:pt x="2255683" y="713214"/>
                  <a:pt x="2120276" y="687474"/>
                  <a:pt x="1984595" y="686451"/>
                </a:cubicBezTo>
                <a:close/>
                <a:moveTo>
                  <a:pt x="748864" y="316816"/>
                </a:moveTo>
                <a:cubicBezTo>
                  <a:pt x="573867" y="277903"/>
                  <a:pt x="393078" y="608035"/>
                  <a:pt x="328345" y="1277425"/>
                </a:cubicBezTo>
                <a:cubicBezTo>
                  <a:pt x="308960" y="1477879"/>
                  <a:pt x="303156" y="1690619"/>
                  <a:pt x="311366" y="1899761"/>
                </a:cubicBezTo>
                <a:cubicBezTo>
                  <a:pt x="329717" y="2367235"/>
                  <a:pt x="412386" y="2739503"/>
                  <a:pt x="523071" y="2943388"/>
                </a:cubicBezTo>
                <a:cubicBezTo>
                  <a:pt x="514506" y="2204238"/>
                  <a:pt x="650367" y="1380009"/>
                  <a:pt x="893183" y="992065"/>
                </a:cubicBezTo>
                <a:cubicBezTo>
                  <a:pt x="928296" y="918035"/>
                  <a:pt x="972282" y="847850"/>
                  <a:pt x="1028251" y="785770"/>
                </a:cubicBezTo>
                <a:cubicBezTo>
                  <a:pt x="955273" y="494095"/>
                  <a:pt x="853096" y="339994"/>
                  <a:pt x="748864" y="316816"/>
                </a:cubicBezTo>
                <a:close/>
                <a:moveTo>
                  <a:pt x="3249110" y="307742"/>
                </a:moveTo>
                <a:cubicBezTo>
                  <a:pt x="3238158" y="307299"/>
                  <a:pt x="3227198" y="308289"/>
                  <a:pt x="3216260" y="310721"/>
                </a:cubicBezTo>
                <a:cubicBezTo>
                  <a:pt x="3111522" y="334011"/>
                  <a:pt x="3008859" y="489499"/>
                  <a:pt x="2935834" y="783936"/>
                </a:cubicBezTo>
                <a:cubicBezTo>
                  <a:pt x="3013497" y="864219"/>
                  <a:pt x="3074741" y="956758"/>
                  <a:pt x="3111090" y="1057964"/>
                </a:cubicBezTo>
                <a:cubicBezTo>
                  <a:pt x="3264072" y="1359827"/>
                  <a:pt x="3419956" y="2216590"/>
                  <a:pt x="3428851" y="2960060"/>
                </a:cubicBezTo>
                <a:cubicBezTo>
                  <a:pt x="3546237" y="2762107"/>
                  <a:pt x="3634696" y="2379249"/>
                  <a:pt x="3653758" y="1893666"/>
                </a:cubicBezTo>
                <a:cubicBezTo>
                  <a:pt x="3661968" y="1684524"/>
                  <a:pt x="3656164" y="1471784"/>
                  <a:pt x="3636779" y="1271330"/>
                </a:cubicBezTo>
                <a:cubicBezTo>
                  <a:pt x="3576092" y="643777"/>
                  <a:pt x="3413403" y="314399"/>
                  <a:pt x="3249110" y="307742"/>
                </a:cubicBezTo>
                <a:close/>
                <a:moveTo>
                  <a:pt x="1972521" y="166012"/>
                </a:moveTo>
                <a:cubicBezTo>
                  <a:pt x="1793741" y="167589"/>
                  <a:pt x="1642194" y="282090"/>
                  <a:pt x="1586880" y="441984"/>
                </a:cubicBezTo>
                <a:cubicBezTo>
                  <a:pt x="1879371" y="396485"/>
                  <a:pt x="2118186" y="390779"/>
                  <a:pt x="2369681" y="455607"/>
                </a:cubicBezTo>
                <a:cubicBezTo>
                  <a:pt x="2317851" y="285956"/>
                  <a:pt x="2158901" y="164368"/>
                  <a:pt x="1972521" y="166012"/>
                </a:cubicBezTo>
                <a:close/>
                <a:moveTo>
                  <a:pt x="1971058" y="38"/>
                </a:moveTo>
                <a:cubicBezTo>
                  <a:pt x="2272286" y="-2618"/>
                  <a:pt x="2522340" y="224629"/>
                  <a:pt x="2550790" y="518915"/>
                </a:cubicBezTo>
                <a:cubicBezTo>
                  <a:pt x="2601806" y="540783"/>
                  <a:pt x="2652165" y="566478"/>
                  <a:pt x="2700232" y="596447"/>
                </a:cubicBezTo>
                <a:cubicBezTo>
                  <a:pt x="3031809" y="-333533"/>
                  <a:pt x="3671579" y="-153955"/>
                  <a:pt x="3896642" y="981323"/>
                </a:cubicBezTo>
                <a:cubicBezTo>
                  <a:pt x="3961367" y="1307811"/>
                  <a:pt x="3980866" y="1674536"/>
                  <a:pt x="3952346" y="2028935"/>
                </a:cubicBezTo>
                <a:cubicBezTo>
                  <a:pt x="3897716" y="2707776"/>
                  <a:pt x="3682190" y="3209285"/>
                  <a:pt x="3420430" y="3365926"/>
                </a:cubicBezTo>
                <a:cubicBezTo>
                  <a:pt x="3419462" y="3390971"/>
                  <a:pt x="3417429" y="3415630"/>
                  <a:pt x="3415153" y="3439927"/>
                </a:cubicBezTo>
                <a:cubicBezTo>
                  <a:pt x="3349316" y="3791807"/>
                  <a:pt x="3159573" y="3966649"/>
                  <a:pt x="2880394" y="3966649"/>
                </a:cubicBezTo>
                <a:lnTo>
                  <a:pt x="1083079" y="3966649"/>
                </a:lnTo>
                <a:cubicBezTo>
                  <a:pt x="803900" y="3966649"/>
                  <a:pt x="599527" y="3738450"/>
                  <a:pt x="548321" y="3439927"/>
                </a:cubicBezTo>
                <a:lnTo>
                  <a:pt x="543282" y="3371180"/>
                </a:lnTo>
                <a:cubicBezTo>
                  <a:pt x="282161" y="3213580"/>
                  <a:pt x="67310" y="2712653"/>
                  <a:pt x="12778" y="2035030"/>
                </a:cubicBezTo>
                <a:cubicBezTo>
                  <a:pt x="-15742" y="1680631"/>
                  <a:pt x="3757" y="1313906"/>
                  <a:pt x="68482" y="987418"/>
                </a:cubicBezTo>
                <a:cubicBezTo>
                  <a:pt x="291713" y="-138620"/>
                  <a:pt x="922929" y="-324452"/>
                  <a:pt x="1257103" y="579942"/>
                </a:cubicBezTo>
                <a:cubicBezTo>
                  <a:pt x="1301771" y="548833"/>
                  <a:pt x="1350937" y="522322"/>
                  <a:pt x="1403563" y="499160"/>
                </a:cubicBezTo>
                <a:cubicBezTo>
                  <a:pt x="1440713" y="218741"/>
                  <a:pt x="1680131" y="2603"/>
                  <a:pt x="1971058" y="38"/>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Oval 1">
            <a:extLst>
              <a:ext uri="{FF2B5EF4-FFF2-40B4-BE49-F238E27FC236}">
                <a16:creationId xmlns:a16="http://schemas.microsoft.com/office/drawing/2014/main" xmlns="" id="{95E66D4B-2444-4DCD-99AD-DD0A40128938}"/>
              </a:ext>
            </a:extLst>
          </p:cNvPr>
          <p:cNvSpPr/>
          <p:nvPr/>
        </p:nvSpPr>
        <p:spPr>
          <a:xfrm>
            <a:off x="9046462" y="3598079"/>
            <a:ext cx="210257" cy="268711"/>
          </a:xfrm>
          <a:custGeom>
            <a:avLst/>
            <a:gdLst/>
            <a:ahLst/>
            <a:cxnLst/>
            <a:rect l="l" t="t" r="r" b="b"/>
            <a:pathLst>
              <a:path w="3089578" h="3948524">
                <a:moveTo>
                  <a:pt x="1577191" y="2534631"/>
                </a:moveTo>
                <a:cubicBezTo>
                  <a:pt x="1600260" y="2580258"/>
                  <a:pt x="1620550" y="2627771"/>
                  <a:pt x="1638571" y="2676770"/>
                </a:cubicBezTo>
                <a:cubicBezTo>
                  <a:pt x="1665604" y="2750272"/>
                  <a:pt x="1686580" y="2824535"/>
                  <a:pt x="1699962" y="2899355"/>
                </a:cubicBezTo>
                <a:cubicBezTo>
                  <a:pt x="1599246" y="2923383"/>
                  <a:pt x="1494142" y="2935731"/>
                  <a:pt x="1386154" y="2935731"/>
                </a:cubicBezTo>
                <a:cubicBezTo>
                  <a:pt x="1152606" y="2935731"/>
                  <a:pt x="932548" y="2877973"/>
                  <a:pt x="741468" y="2772376"/>
                </a:cubicBezTo>
                <a:cubicBezTo>
                  <a:pt x="1011030" y="2775448"/>
                  <a:pt x="1283962" y="2707404"/>
                  <a:pt x="1533669" y="2563236"/>
                </a:cubicBezTo>
                <a:close/>
                <a:moveTo>
                  <a:pt x="2052587" y="2076290"/>
                </a:moveTo>
                <a:lnTo>
                  <a:pt x="2486460" y="2390270"/>
                </a:lnTo>
                <a:cubicBezTo>
                  <a:pt x="2306935" y="2626648"/>
                  <a:pt x="2052846" y="2802967"/>
                  <a:pt x="1758751" y="2882997"/>
                </a:cubicBezTo>
                <a:cubicBezTo>
                  <a:pt x="1743929" y="2806841"/>
                  <a:pt x="1722412" y="2731080"/>
                  <a:pt x="1694828" y="2656080"/>
                </a:cubicBezTo>
                <a:cubicBezTo>
                  <a:pt x="1675201" y="2602712"/>
                  <a:pt x="1652984" y="2551041"/>
                  <a:pt x="1627394" y="2501634"/>
                </a:cubicBezTo>
                <a:cubicBezTo>
                  <a:pt x="1801061" y="2387414"/>
                  <a:pt x="1943549" y="2241665"/>
                  <a:pt x="2052587" y="2076290"/>
                </a:cubicBezTo>
                <a:close/>
                <a:moveTo>
                  <a:pt x="1139582" y="1999555"/>
                </a:moveTo>
                <a:cubicBezTo>
                  <a:pt x="1306309" y="2126071"/>
                  <a:pt x="1447225" y="2288761"/>
                  <a:pt x="1549205" y="2481403"/>
                </a:cubicBezTo>
                <a:cubicBezTo>
                  <a:pt x="1535041" y="2492857"/>
                  <a:pt x="1519482" y="2502212"/>
                  <a:pt x="1503698" y="2511325"/>
                </a:cubicBezTo>
                <a:cubicBezTo>
                  <a:pt x="1259400" y="2652371"/>
                  <a:pt x="991982" y="2717667"/>
                  <a:pt x="728342" y="2711842"/>
                </a:cubicBezTo>
                <a:close/>
                <a:moveTo>
                  <a:pt x="452452" y="1701750"/>
                </a:moveTo>
                <a:cubicBezTo>
                  <a:pt x="679412" y="1737820"/>
                  <a:pt x="894637" y="1825426"/>
                  <a:pt x="1081528" y="1956108"/>
                </a:cubicBezTo>
                <a:lnTo>
                  <a:pt x="659218" y="2687569"/>
                </a:lnTo>
                <a:cubicBezTo>
                  <a:pt x="518459" y="2459121"/>
                  <a:pt x="438479" y="2190549"/>
                  <a:pt x="438479" y="1903491"/>
                </a:cubicBezTo>
                <a:cubicBezTo>
                  <a:pt x="438479" y="1835071"/>
                  <a:pt x="443023" y="1767700"/>
                  <a:pt x="452452" y="1701750"/>
                </a:cubicBezTo>
                <a:close/>
                <a:moveTo>
                  <a:pt x="261512" y="1681084"/>
                </a:moveTo>
                <a:cubicBezTo>
                  <a:pt x="305712" y="1682782"/>
                  <a:pt x="349660" y="1686381"/>
                  <a:pt x="393224" y="1691972"/>
                </a:cubicBezTo>
                <a:cubicBezTo>
                  <a:pt x="383285" y="1761107"/>
                  <a:pt x="378479" y="1831743"/>
                  <a:pt x="378479" y="1903491"/>
                </a:cubicBezTo>
                <a:cubicBezTo>
                  <a:pt x="378479" y="2187947"/>
                  <a:pt x="454018" y="2454935"/>
                  <a:pt x="590367" y="2683463"/>
                </a:cubicBezTo>
                <a:cubicBezTo>
                  <a:pt x="269884" y="2459223"/>
                  <a:pt x="49324" y="2102418"/>
                  <a:pt x="8843" y="1692509"/>
                </a:cubicBezTo>
                <a:cubicBezTo>
                  <a:pt x="93426" y="1681463"/>
                  <a:pt x="177920" y="1677872"/>
                  <a:pt x="261512" y="1681084"/>
                </a:cubicBezTo>
                <a:close/>
                <a:moveTo>
                  <a:pt x="1377385" y="1587667"/>
                </a:moveTo>
                <a:lnTo>
                  <a:pt x="2004039" y="2041157"/>
                </a:lnTo>
                <a:cubicBezTo>
                  <a:pt x="1900325" y="2198920"/>
                  <a:pt x="1765025" y="2338183"/>
                  <a:pt x="1600256" y="2447836"/>
                </a:cubicBezTo>
                <a:cubicBezTo>
                  <a:pt x="1492338" y="2247701"/>
                  <a:pt x="1344592" y="2078527"/>
                  <a:pt x="1169099" y="1948429"/>
                </a:cubicBezTo>
                <a:close/>
                <a:moveTo>
                  <a:pt x="2732654" y="1228760"/>
                </a:moveTo>
                <a:cubicBezTo>
                  <a:pt x="2759348" y="1331346"/>
                  <a:pt x="2772308" y="1438948"/>
                  <a:pt x="2772308" y="1549577"/>
                </a:cubicBezTo>
                <a:cubicBezTo>
                  <a:pt x="2772308" y="1840243"/>
                  <a:pt x="2682844" y="2110013"/>
                  <a:pt x="2529583" y="2332602"/>
                </a:cubicBezTo>
                <a:lnTo>
                  <a:pt x="2092890" y="2016581"/>
                </a:lnTo>
                <a:cubicBezTo>
                  <a:pt x="2230825" y="1789240"/>
                  <a:pt x="2309592" y="1530003"/>
                  <a:pt x="2320039" y="1264175"/>
                </a:cubicBezTo>
                <a:lnTo>
                  <a:pt x="2389537" y="1266895"/>
                </a:lnTo>
                <a:cubicBezTo>
                  <a:pt x="2507402" y="1266895"/>
                  <a:pt x="2622268" y="1253926"/>
                  <a:pt x="2732654" y="1228760"/>
                </a:cubicBezTo>
                <a:close/>
                <a:moveTo>
                  <a:pt x="1664916" y="1089650"/>
                </a:moveTo>
                <a:cubicBezTo>
                  <a:pt x="1845595" y="1184363"/>
                  <a:pt x="2046890" y="1244270"/>
                  <a:pt x="2260099" y="1261471"/>
                </a:cubicBezTo>
                <a:cubicBezTo>
                  <a:pt x="2250158" y="1515636"/>
                  <a:pt x="2175203" y="1763501"/>
                  <a:pt x="2043969" y="1981178"/>
                </a:cubicBezTo>
                <a:lnTo>
                  <a:pt x="1413577" y="1524982"/>
                </a:lnTo>
                <a:close/>
                <a:moveTo>
                  <a:pt x="680960" y="1083685"/>
                </a:moveTo>
                <a:lnTo>
                  <a:pt x="1318747" y="1545232"/>
                </a:lnTo>
                <a:lnTo>
                  <a:pt x="1111155" y="1904792"/>
                </a:lnTo>
                <a:cubicBezTo>
                  <a:pt x="918428" y="1769631"/>
                  <a:pt x="696224" y="1679424"/>
                  <a:pt x="462059" y="1641518"/>
                </a:cubicBezTo>
                <a:cubicBezTo>
                  <a:pt x="496612" y="1438804"/>
                  <a:pt x="572568" y="1250029"/>
                  <a:pt x="680960" y="1083685"/>
                </a:cubicBezTo>
                <a:close/>
                <a:moveTo>
                  <a:pt x="242727" y="766549"/>
                </a:moveTo>
                <a:lnTo>
                  <a:pt x="632258" y="1048441"/>
                </a:lnTo>
                <a:cubicBezTo>
                  <a:pt x="518469" y="1222389"/>
                  <a:pt x="438796" y="1420030"/>
                  <a:pt x="402762" y="1632349"/>
                </a:cubicBezTo>
                <a:cubicBezTo>
                  <a:pt x="359225" y="1626292"/>
                  <a:pt x="315271" y="1622499"/>
                  <a:pt x="271067" y="1620532"/>
                </a:cubicBezTo>
                <a:cubicBezTo>
                  <a:pt x="225427" y="1618500"/>
                  <a:pt x="179520" y="1618416"/>
                  <a:pt x="133488" y="1620508"/>
                </a:cubicBezTo>
                <a:lnTo>
                  <a:pt x="5137" y="1632614"/>
                </a:lnTo>
                <a:cubicBezTo>
                  <a:pt x="826" y="1605249"/>
                  <a:pt x="0" y="1577510"/>
                  <a:pt x="0" y="1549577"/>
                </a:cubicBezTo>
                <a:cubicBezTo>
                  <a:pt x="0" y="1258910"/>
                  <a:pt x="89466" y="989139"/>
                  <a:pt x="242727" y="766549"/>
                </a:cubicBezTo>
                <a:close/>
                <a:moveTo>
                  <a:pt x="1127746" y="632595"/>
                </a:moveTo>
                <a:cubicBezTo>
                  <a:pt x="1254584" y="804561"/>
                  <a:pt x="1416250" y="948423"/>
                  <a:pt x="1601732" y="1055087"/>
                </a:cubicBezTo>
                <a:lnTo>
                  <a:pt x="1354938" y="1482547"/>
                </a:lnTo>
                <a:lnTo>
                  <a:pt x="721206" y="1023934"/>
                </a:lnTo>
                <a:cubicBezTo>
                  <a:pt x="830725" y="869583"/>
                  <a:pt x="968470" y="736352"/>
                  <a:pt x="1127746" y="632595"/>
                </a:cubicBezTo>
                <a:close/>
                <a:moveTo>
                  <a:pt x="2056151" y="412010"/>
                </a:moveTo>
                <a:cubicBezTo>
                  <a:pt x="2199973" y="661365"/>
                  <a:pt x="2266926" y="933808"/>
                  <a:pt x="2263622" y="1201511"/>
                </a:cubicBezTo>
                <a:cubicBezTo>
                  <a:pt x="2060023" y="1184945"/>
                  <a:pt x="1867741" y="1127838"/>
                  <a:pt x="1695314" y="1036999"/>
                </a:cubicBezTo>
                <a:close/>
                <a:moveTo>
                  <a:pt x="1982657" y="375337"/>
                </a:moveTo>
                <a:lnTo>
                  <a:pt x="1993863" y="375897"/>
                </a:lnTo>
                <a:lnTo>
                  <a:pt x="1633466" y="1000123"/>
                </a:lnTo>
                <a:cubicBezTo>
                  <a:pt x="1455017" y="901534"/>
                  <a:pt x="1300774" y="764825"/>
                  <a:pt x="1179049" y="601671"/>
                </a:cubicBezTo>
                <a:cubicBezTo>
                  <a:pt x="1411929" y="457216"/>
                  <a:pt x="1687631" y="375337"/>
                  <a:pt x="1982657" y="375337"/>
                </a:cubicBezTo>
                <a:close/>
                <a:moveTo>
                  <a:pt x="2095987" y="363057"/>
                </a:moveTo>
                <a:cubicBezTo>
                  <a:pt x="2395304" y="539294"/>
                  <a:pt x="2620948" y="826020"/>
                  <a:pt x="2717783" y="1167380"/>
                </a:cubicBezTo>
                <a:cubicBezTo>
                  <a:pt x="2612640" y="1194505"/>
                  <a:pt x="2502521" y="1206895"/>
                  <a:pt x="2389537" y="1206895"/>
                </a:cubicBezTo>
                <a:cubicBezTo>
                  <a:pt x="2367426" y="1206895"/>
                  <a:pt x="2345424" y="1206421"/>
                  <a:pt x="2323592" y="1204315"/>
                </a:cubicBezTo>
                <a:cubicBezTo>
                  <a:pt x="2327421" y="925237"/>
                  <a:pt x="2257794" y="641150"/>
                  <a:pt x="2107741" y="381251"/>
                </a:cubicBezTo>
                <a:close/>
                <a:moveTo>
                  <a:pt x="2029789" y="322492"/>
                </a:moveTo>
                <a:lnTo>
                  <a:pt x="2054623" y="337710"/>
                </a:lnTo>
                <a:lnTo>
                  <a:pt x="2029408" y="323152"/>
                </a:lnTo>
                <a:close/>
                <a:moveTo>
                  <a:pt x="912141" y="248224"/>
                </a:moveTo>
                <a:cubicBezTo>
                  <a:pt x="958447" y="368281"/>
                  <a:pt x="1018736" y="481253"/>
                  <a:pt x="1094337" y="582792"/>
                </a:cubicBezTo>
                <a:cubicBezTo>
                  <a:pt x="929178" y="690492"/>
                  <a:pt x="786304" y="828699"/>
                  <a:pt x="672648" y="988795"/>
                </a:cubicBezTo>
                <a:lnTo>
                  <a:pt x="285851" y="708881"/>
                </a:lnTo>
                <a:cubicBezTo>
                  <a:pt x="444368" y="500166"/>
                  <a:pt x="661017" y="338275"/>
                  <a:pt x="912141" y="248224"/>
                </a:cubicBezTo>
                <a:close/>
                <a:moveTo>
                  <a:pt x="921424" y="244149"/>
                </a:moveTo>
                <a:cubicBezTo>
                  <a:pt x="918244" y="245273"/>
                  <a:pt x="915069" y="246407"/>
                  <a:pt x="912141" y="248224"/>
                </a:cubicBezTo>
                <a:lnTo>
                  <a:pt x="911892" y="247682"/>
                </a:lnTo>
                <a:close/>
                <a:moveTo>
                  <a:pt x="1386154" y="163423"/>
                </a:moveTo>
                <a:cubicBezTo>
                  <a:pt x="1614231" y="163423"/>
                  <a:pt x="1829441" y="218507"/>
                  <a:pt x="2018673" y="317138"/>
                </a:cubicBezTo>
                <a:lnTo>
                  <a:pt x="1982657" y="315337"/>
                </a:lnTo>
                <a:cubicBezTo>
                  <a:pt x="1675242" y="315337"/>
                  <a:pt x="1388023" y="400945"/>
                  <a:pt x="1145621" y="551885"/>
                </a:cubicBezTo>
                <a:cubicBezTo>
                  <a:pt x="1072517" y="454117"/>
                  <a:pt x="1014123" y="345308"/>
                  <a:pt x="969283" y="229609"/>
                </a:cubicBezTo>
                <a:cubicBezTo>
                  <a:pt x="1100345" y="185848"/>
                  <a:pt x="1240631" y="163423"/>
                  <a:pt x="1386154" y="163423"/>
                </a:cubicBezTo>
                <a:close/>
                <a:moveTo>
                  <a:pt x="2202811" y="0"/>
                </a:moveTo>
                <a:cubicBezTo>
                  <a:pt x="2296878" y="0"/>
                  <a:pt x="2373135" y="76257"/>
                  <a:pt x="2373135" y="170324"/>
                </a:cubicBezTo>
                <a:lnTo>
                  <a:pt x="2371793" y="176970"/>
                </a:lnTo>
                <a:cubicBezTo>
                  <a:pt x="2815625" y="490103"/>
                  <a:pt x="3086467" y="1002141"/>
                  <a:pt x="3089552" y="1556712"/>
                </a:cubicBezTo>
                <a:cubicBezTo>
                  <a:pt x="3093041" y="2183714"/>
                  <a:pt x="2753654" y="2763878"/>
                  <a:pt x="2205423" y="3068085"/>
                </a:cubicBezTo>
                <a:cubicBezTo>
                  <a:pt x="1971426" y="3197927"/>
                  <a:pt x="1715508" y="3268558"/>
                  <a:pt x="1458156" y="3280032"/>
                </a:cubicBezTo>
                <a:lnTo>
                  <a:pt x="1458156" y="3717573"/>
                </a:lnTo>
                <a:cubicBezTo>
                  <a:pt x="1465957" y="3717019"/>
                  <a:pt x="1473725" y="3717281"/>
                  <a:pt x="1481481" y="3717568"/>
                </a:cubicBezTo>
                <a:cubicBezTo>
                  <a:pt x="1923607" y="3733970"/>
                  <a:pt x="2251415" y="3830277"/>
                  <a:pt x="2251415" y="3943768"/>
                </a:cubicBezTo>
                <a:cubicBezTo>
                  <a:pt x="1651480" y="3945353"/>
                  <a:pt x="1051545" y="3946939"/>
                  <a:pt x="451610" y="3948524"/>
                </a:cubicBezTo>
                <a:cubicBezTo>
                  <a:pt x="442274" y="3834573"/>
                  <a:pt x="764658" y="3736482"/>
                  <a:pt x="1206140" y="3718471"/>
                </a:cubicBezTo>
                <a:lnTo>
                  <a:pt x="1206140" y="3273841"/>
                </a:lnTo>
                <a:cubicBezTo>
                  <a:pt x="998502" y="3252747"/>
                  <a:pt x="794352" y="3193323"/>
                  <a:pt x="605303" y="3094648"/>
                </a:cubicBezTo>
                <a:cubicBezTo>
                  <a:pt x="588033" y="3102602"/>
                  <a:pt x="568822" y="3106055"/>
                  <a:pt x="548803" y="3106055"/>
                </a:cubicBezTo>
                <a:cubicBezTo>
                  <a:pt x="454736" y="3106055"/>
                  <a:pt x="378479" y="3029798"/>
                  <a:pt x="378479" y="2935731"/>
                </a:cubicBezTo>
                <a:cubicBezTo>
                  <a:pt x="378479" y="2841664"/>
                  <a:pt x="454736" y="2765407"/>
                  <a:pt x="548803" y="2765407"/>
                </a:cubicBezTo>
                <a:cubicBezTo>
                  <a:pt x="631450" y="2765407"/>
                  <a:pt x="700349" y="2824273"/>
                  <a:pt x="712524" y="2903026"/>
                </a:cubicBezTo>
                <a:cubicBezTo>
                  <a:pt x="1146122" y="3125175"/>
                  <a:pt x="1666433" y="3117589"/>
                  <a:pt x="2100302" y="2876433"/>
                </a:cubicBezTo>
                <a:cubicBezTo>
                  <a:pt x="2577849" y="2611000"/>
                  <a:pt x="2873628" y="2105370"/>
                  <a:pt x="2870976" y="1558985"/>
                </a:cubicBezTo>
                <a:cubicBezTo>
                  <a:pt x="2868571" y="1063676"/>
                  <a:pt x="2621309" y="607288"/>
                  <a:pt x="2216854" y="337813"/>
                </a:cubicBezTo>
                <a:cubicBezTo>
                  <a:pt x="2212348" y="340450"/>
                  <a:pt x="2207603" y="340648"/>
                  <a:pt x="2202811" y="340648"/>
                </a:cubicBezTo>
                <a:cubicBezTo>
                  <a:pt x="2108744" y="340648"/>
                  <a:pt x="2032487" y="264391"/>
                  <a:pt x="2032487" y="170324"/>
                </a:cubicBezTo>
                <a:cubicBezTo>
                  <a:pt x="2032487" y="76257"/>
                  <a:pt x="2108744" y="0"/>
                  <a:pt x="2202811"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3" name="Group 12">
            <a:extLst>
              <a:ext uri="{FF2B5EF4-FFF2-40B4-BE49-F238E27FC236}">
                <a16:creationId xmlns:a16="http://schemas.microsoft.com/office/drawing/2014/main" xmlns="" id="{397BC051-00FB-42CA-972A-4D6B8B7643DA}"/>
              </a:ext>
            </a:extLst>
          </p:cNvPr>
          <p:cNvGrpSpPr/>
          <p:nvPr/>
        </p:nvGrpSpPr>
        <p:grpSpPr>
          <a:xfrm>
            <a:off x="8352444" y="2980096"/>
            <a:ext cx="227627" cy="229149"/>
            <a:chOff x="2612260" y="1422267"/>
            <a:chExt cx="3975964" cy="4002557"/>
          </a:xfrm>
          <a:solidFill>
            <a:schemeClr val="tx1">
              <a:lumMod val="75000"/>
              <a:lumOff val="25000"/>
            </a:schemeClr>
          </a:solidFill>
        </p:grpSpPr>
        <p:sp>
          <p:nvSpPr>
            <p:cNvPr id="31" name="Rectangle 4">
              <a:extLst>
                <a:ext uri="{FF2B5EF4-FFF2-40B4-BE49-F238E27FC236}">
                  <a16:creationId xmlns:a16="http://schemas.microsoft.com/office/drawing/2014/main" xmlns="" id="{01011F4B-95D8-4F83-A805-F82AA8A527EE}"/>
                </a:ext>
              </a:extLst>
            </p:cNvPr>
            <p:cNvSpPr/>
            <p:nvPr/>
          </p:nvSpPr>
          <p:spPr>
            <a:xfrm>
              <a:off x="2612348" y="2763590"/>
              <a:ext cx="864096" cy="2616753"/>
            </a:xfrm>
            <a:custGeom>
              <a:avLst/>
              <a:gdLst>
                <a:gd name="connsiteX0" fmla="*/ 0 w 864096"/>
                <a:gd name="connsiteY0" fmla="*/ 0 h 2520280"/>
                <a:gd name="connsiteX1" fmla="*/ 864096 w 864096"/>
                <a:gd name="connsiteY1" fmla="*/ 0 h 2520280"/>
                <a:gd name="connsiteX2" fmla="*/ 864096 w 864096"/>
                <a:gd name="connsiteY2" fmla="*/ 2520280 h 2520280"/>
                <a:gd name="connsiteX3" fmla="*/ 0 w 864096"/>
                <a:gd name="connsiteY3" fmla="*/ 2520280 h 2520280"/>
                <a:gd name="connsiteX4" fmla="*/ 0 w 864096"/>
                <a:gd name="connsiteY4" fmla="*/ 0 h 2520280"/>
                <a:gd name="connsiteX0" fmla="*/ 0 w 864096"/>
                <a:gd name="connsiteY0" fmla="*/ 0 h 2520280"/>
                <a:gd name="connsiteX1" fmla="*/ 864096 w 864096"/>
                <a:gd name="connsiteY1" fmla="*/ 0 h 2520280"/>
                <a:gd name="connsiteX2" fmla="*/ 864096 w 864096"/>
                <a:gd name="connsiteY2" fmla="*/ 2520280 h 2520280"/>
                <a:gd name="connsiteX3" fmla="*/ 0 w 864096"/>
                <a:gd name="connsiteY3" fmla="*/ 2520280 h 2520280"/>
                <a:gd name="connsiteX4" fmla="*/ 0 w 864096"/>
                <a:gd name="connsiteY4" fmla="*/ 0 h 2520280"/>
                <a:gd name="connsiteX0" fmla="*/ 0 w 864096"/>
                <a:gd name="connsiteY0" fmla="*/ 0 h 2520280"/>
                <a:gd name="connsiteX1" fmla="*/ 864096 w 864096"/>
                <a:gd name="connsiteY1" fmla="*/ 0 h 2520280"/>
                <a:gd name="connsiteX2" fmla="*/ 864096 w 864096"/>
                <a:gd name="connsiteY2" fmla="*/ 2520280 h 2520280"/>
                <a:gd name="connsiteX3" fmla="*/ 0 w 864096"/>
                <a:gd name="connsiteY3" fmla="*/ 2520280 h 2520280"/>
                <a:gd name="connsiteX4" fmla="*/ 0 w 864096"/>
                <a:gd name="connsiteY4" fmla="*/ 0 h 2520280"/>
                <a:gd name="connsiteX0" fmla="*/ 0 w 864096"/>
                <a:gd name="connsiteY0" fmla="*/ 0 h 2520280"/>
                <a:gd name="connsiteX1" fmla="*/ 864096 w 864096"/>
                <a:gd name="connsiteY1" fmla="*/ 0 h 2520280"/>
                <a:gd name="connsiteX2" fmla="*/ 864096 w 864096"/>
                <a:gd name="connsiteY2" fmla="*/ 2520280 h 2520280"/>
                <a:gd name="connsiteX3" fmla="*/ 0 w 864096"/>
                <a:gd name="connsiteY3" fmla="*/ 2520280 h 2520280"/>
                <a:gd name="connsiteX4" fmla="*/ 0 w 864096"/>
                <a:gd name="connsiteY4" fmla="*/ 0 h 2520280"/>
                <a:gd name="connsiteX0" fmla="*/ 0 w 864096"/>
                <a:gd name="connsiteY0" fmla="*/ 0 h 2520280"/>
                <a:gd name="connsiteX1" fmla="*/ 864096 w 864096"/>
                <a:gd name="connsiteY1" fmla="*/ 0 h 2520280"/>
                <a:gd name="connsiteX2" fmla="*/ 864096 w 864096"/>
                <a:gd name="connsiteY2" fmla="*/ 2520280 h 2520280"/>
                <a:gd name="connsiteX3" fmla="*/ 0 w 864096"/>
                <a:gd name="connsiteY3" fmla="*/ 2520280 h 2520280"/>
                <a:gd name="connsiteX4" fmla="*/ 0 w 864096"/>
                <a:gd name="connsiteY4" fmla="*/ 0 h 2520280"/>
                <a:gd name="connsiteX0" fmla="*/ 0 w 864096"/>
                <a:gd name="connsiteY0" fmla="*/ 0 h 2575313"/>
                <a:gd name="connsiteX1" fmla="*/ 864096 w 864096"/>
                <a:gd name="connsiteY1" fmla="*/ 0 h 2575313"/>
                <a:gd name="connsiteX2" fmla="*/ 864096 w 864096"/>
                <a:gd name="connsiteY2" fmla="*/ 2520280 h 2575313"/>
                <a:gd name="connsiteX3" fmla="*/ 0 w 864096"/>
                <a:gd name="connsiteY3" fmla="*/ 2520280 h 2575313"/>
                <a:gd name="connsiteX4" fmla="*/ 0 w 864096"/>
                <a:gd name="connsiteY4" fmla="*/ 0 h 2575313"/>
                <a:gd name="connsiteX0" fmla="*/ 0 w 864096"/>
                <a:gd name="connsiteY0" fmla="*/ 0 h 2616753"/>
                <a:gd name="connsiteX1" fmla="*/ 864096 w 864096"/>
                <a:gd name="connsiteY1" fmla="*/ 0 h 2616753"/>
                <a:gd name="connsiteX2" fmla="*/ 864096 w 864096"/>
                <a:gd name="connsiteY2" fmla="*/ 2520280 h 2616753"/>
                <a:gd name="connsiteX3" fmla="*/ 0 w 864096"/>
                <a:gd name="connsiteY3" fmla="*/ 2520280 h 2616753"/>
                <a:gd name="connsiteX4" fmla="*/ 0 w 864096"/>
                <a:gd name="connsiteY4" fmla="*/ 0 h 2616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096" h="2616753">
                  <a:moveTo>
                    <a:pt x="0" y="0"/>
                  </a:moveTo>
                  <a:cubicBezTo>
                    <a:pt x="249932" y="171450"/>
                    <a:pt x="642739" y="161925"/>
                    <a:pt x="864096" y="0"/>
                  </a:cubicBezTo>
                  <a:lnTo>
                    <a:pt x="864096" y="2520280"/>
                  </a:lnTo>
                  <a:cubicBezTo>
                    <a:pt x="537964" y="2653630"/>
                    <a:pt x="307082" y="2644105"/>
                    <a:pt x="0" y="2520280"/>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2" name="Parallelogram 6">
              <a:extLst>
                <a:ext uri="{FF2B5EF4-FFF2-40B4-BE49-F238E27FC236}">
                  <a16:creationId xmlns:a16="http://schemas.microsoft.com/office/drawing/2014/main" xmlns="" id="{33C0832B-B28F-4158-AC30-D6F35CA52FA5}"/>
                </a:ext>
              </a:extLst>
            </p:cNvPr>
            <p:cNvSpPr/>
            <p:nvPr/>
          </p:nvSpPr>
          <p:spPr>
            <a:xfrm rot="626696">
              <a:off x="2769338" y="1422267"/>
              <a:ext cx="437147" cy="1310664"/>
            </a:xfrm>
            <a:custGeom>
              <a:avLst/>
              <a:gdLst>
                <a:gd name="connsiteX0" fmla="*/ 0 w 432048"/>
                <a:gd name="connsiteY0" fmla="*/ 1201642 h 1201642"/>
                <a:gd name="connsiteX1" fmla="*/ 276191 w 432048"/>
                <a:gd name="connsiteY1" fmla="*/ 0 h 1201642"/>
                <a:gd name="connsiteX2" fmla="*/ 432048 w 432048"/>
                <a:gd name="connsiteY2" fmla="*/ 0 h 1201642"/>
                <a:gd name="connsiteX3" fmla="*/ 155857 w 432048"/>
                <a:gd name="connsiteY3" fmla="*/ 1201642 h 1201642"/>
                <a:gd name="connsiteX4" fmla="*/ 0 w 432048"/>
                <a:gd name="connsiteY4" fmla="*/ 1201642 h 1201642"/>
                <a:gd name="connsiteX0" fmla="*/ 0 w 432048"/>
                <a:gd name="connsiteY0" fmla="*/ 1201642 h 1220923"/>
                <a:gd name="connsiteX1" fmla="*/ 276191 w 432048"/>
                <a:gd name="connsiteY1" fmla="*/ 0 h 1220923"/>
                <a:gd name="connsiteX2" fmla="*/ 432048 w 432048"/>
                <a:gd name="connsiteY2" fmla="*/ 0 h 1220923"/>
                <a:gd name="connsiteX3" fmla="*/ 155857 w 432048"/>
                <a:gd name="connsiteY3" fmla="*/ 1201642 h 1220923"/>
                <a:gd name="connsiteX4" fmla="*/ 0 w 432048"/>
                <a:gd name="connsiteY4" fmla="*/ 1201642 h 1220923"/>
                <a:gd name="connsiteX0" fmla="*/ 0 w 432048"/>
                <a:gd name="connsiteY0" fmla="*/ 1201642 h 1253436"/>
                <a:gd name="connsiteX1" fmla="*/ 276191 w 432048"/>
                <a:gd name="connsiteY1" fmla="*/ 0 h 1253436"/>
                <a:gd name="connsiteX2" fmla="*/ 432048 w 432048"/>
                <a:gd name="connsiteY2" fmla="*/ 0 h 1253436"/>
                <a:gd name="connsiteX3" fmla="*/ 153399 w 432048"/>
                <a:gd name="connsiteY3" fmla="*/ 1240838 h 1253436"/>
                <a:gd name="connsiteX4" fmla="*/ 0 w 432048"/>
                <a:gd name="connsiteY4" fmla="*/ 1201642 h 1253436"/>
                <a:gd name="connsiteX0" fmla="*/ 0 w 432048"/>
                <a:gd name="connsiteY0" fmla="*/ 1231470 h 1283264"/>
                <a:gd name="connsiteX1" fmla="*/ 280378 w 432048"/>
                <a:gd name="connsiteY1" fmla="*/ 0 h 1283264"/>
                <a:gd name="connsiteX2" fmla="*/ 432048 w 432048"/>
                <a:gd name="connsiteY2" fmla="*/ 29828 h 1283264"/>
                <a:gd name="connsiteX3" fmla="*/ 153399 w 432048"/>
                <a:gd name="connsiteY3" fmla="*/ 1270666 h 1283264"/>
                <a:gd name="connsiteX4" fmla="*/ 0 w 432048"/>
                <a:gd name="connsiteY4" fmla="*/ 1231470 h 1283264"/>
                <a:gd name="connsiteX0" fmla="*/ 0 w 432048"/>
                <a:gd name="connsiteY0" fmla="*/ 1261295 h 1313089"/>
                <a:gd name="connsiteX1" fmla="*/ 292162 w 432048"/>
                <a:gd name="connsiteY1" fmla="*/ 0 h 1313089"/>
                <a:gd name="connsiteX2" fmla="*/ 432048 w 432048"/>
                <a:gd name="connsiteY2" fmla="*/ 59653 h 1313089"/>
                <a:gd name="connsiteX3" fmla="*/ 153399 w 432048"/>
                <a:gd name="connsiteY3" fmla="*/ 1300491 h 1313089"/>
                <a:gd name="connsiteX4" fmla="*/ 0 w 432048"/>
                <a:gd name="connsiteY4" fmla="*/ 1261295 h 1313089"/>
                <a:gd name="connsiteX0" fmla="*/ 0 w 432048"/>
                <a:gd name="connsiteY0" fmla="*/ 1261295 h 1313089"/>
                <a:gd name="connsiteX1" fmla="*/ 292162 w 432048"/>
                <a:gd name="connsiteY1" fmla="*/ 0 h 1313089"/>
                <a:gd name="connsiteX2" fmla="*/ 432048 w 432048"/>
                <a:gd name="connsiteY2" fmla="*/ 59653 h 1313089"/>
                <a:gd name="connsiteX3" fmla="*/ 153399 w 432048"/>
                <a:gd name="connsiteY3" fmla="*/ 1300491 h 1313089"/>
                <a:gd name="connsiteX4" fmla="*/ 0 w 432048"/>
                <a:gd name="connsiteY4" fmla="*/ 1261295 h 1313089"/>
                <a:gd name="connsiteX0" fmla="*/ 0 w 437147"/>
                <a:gd name="connsiteY0" fmla="*/ 1261295 h 1313089"/>
                <a:gd name="connsiteX1" fmla="*/ 292162 w 437147"/>
                <a:gd name="connsiteY1" fmla="*/ 0 h 1313089"/>
                <a:gd name="connsiteX2" fmla="*/ 437147 w 437147"/>
                <a:gd name="connsiteY2" fmla="*/ 31060 h 1313089"/>
                <a:gd name="connsiteX3" fmla="*/ 153399 w 437147"/>
                <a:gd name="connsiteY3" fmla="*/ 1300491 h 1313089"/>
                <a:gd name="connsiteX4" fmla="*/ 0 w 437147"/>
                <a:gd name="connsiteY4" fmla="*/ 1261295 h 1313089"/>
                <a:gd name="connsiteX0" fmla="*/ 0 w 437147"/>
                <a:gd name="connsiteY0" fmla="*/ 1261295 h 1313089"/>
                <a:gd name="connsiteX1" fmla="*/ 292162 w 437147"/>
                <a:gd name="connsiteY1" fmla="*/ 0 h 1313089"/>
                <a:gd name="connsiteX2" fmla="*/ 437147 w 437147"/>
                <a:gd name="connsiteY2" fmla="*/ 31060 h 1313089"/>
                <a:gd name="connsiteX3" fmla="*/ 153399 w 437147"/>
                <a:gd name="connsiteY3" fmla="*/ 1300491 h 1313089"/>
                <a:gd name="connsiteX4" fmla="*/ 0 w 437147"/>
                <a:gd name="connsiteY4" fmla="*/ 1261295 h 1313089"/>
                <a:gd name="connsiteX0" fmla="*/ 0 w 437147"/>
                <a:gd name="connsiteY0" fmla="*/ 1261295 h 1300491"/>
                <a:gd name="connsiteX1" fmla="*/ 292162 w 437147"/>
                <a:gd name="connsiteY1" fmla="*/ 0 h 1300491"/>
                <a:gd name="connsiteX2" fmla="*/ 437147 w 437147"/>
                <a:gd name="connsiteY2" fmla="*/ 31060 h 1300491"/>
                <a:gd name="connsiteX3" fmla="*/ 153399 w 437147"/>
                <a:gd name="connsiteY3" fmla="*/ 1300491 h 1300491"/>
                <a:gd name="connsiteX4" fmla="*/ 0 w 437147"/>
                <a:gd name="connsiteY4" fmla="*/ 1261295 h 1300491"/>
                <a:gd name="connsiteX0" fmla="*/ 0 w 437147"/>
                <a:gd name="connsiteY0" fmla="*/ 1261295 h 1300491"/>
                <a:gd name="connsiteX1" fmla="*/ 292162 w 437147"/>
                <a:gd name="connsiteY1" fmla="*/ 0 h 1300491"/>
                <a:gd name="connsiteX2" fmla="*/ 437147 w 437147"/>
                <a:gd name="connsiteY2" fmla="*/ 31060 h 1300491"/>
                <a:gd name="connsiteX3" fmla="*/ 153399 w 437147"/>
                <a:gd name="connsiteY3" fmla="*/ 1300491 h 1300491"/>
                <a:gd name="connsiteX4" fmla="*/ 0 w 437147"/>
                <a:gd name="connsiteY4" fmla="*/ 1261295 h 1300491"/>
                <a:gd name="connsiteX0" fmla="*/ 0 w 437147"/>
                <a:gd name="connsiteY0" fmla="*/ 1261295 h 1300491"/>
                <a:gd name="connsiteX1" fmla="*/ 292162 w 437147"/>
                <a:gd name="connsiteY1" fmla="*/ 0 h 1300491"/>
                <a:gd name="connsiteX2" fmla="*/ 437147 w 437147"/>
                <a:gd name="connsiteY2" fmla="*/ 31060 h 1300491"/>
                <a:gd name="connsiteX3" fmla="*/ 153399 w 437147"/>
                <a:gd name="connsiteY3" fmla="*/ 1300491 h 1300491"/>
                <a:gd name="connsiteX4" fmla="*/ 0 w 437147"/>
                <a:gd name="connsiteY4" fmla="*/ 1261295 h 1300491"/>
                <a:gd name="connsiteX0" fmla="*/ 0 w 437147"/>
                <a:gd name="connsiteY0" fmla="*/ 1261295 h 1300491"/>
                <a:gd name="connsiteX1" fmla="*/ 292162 w 437147"/>
                <a:gd name="connsiteY1" fmla="*/ 0 h 1300491"/>
                <a:gd name="connsiteX2" fmla="*/ 437147 w 437147"/>
                <a:gd name="connsiteY2" fmla="*/ 31060 h 1300491"/>
                <a:gd name="connsiteX3" fmla="*/ 153399 w 437147"/>
                <a:gd name="connsiteY3" fmla="*/ 1300491 h 1300491"/>
                <a:gd name="connsiteX4" fmla="*/ 0 w 437147"/>
                <a:gd name="connsiteY4" fmla="*/ 1261295 h 1300491"/>
                <a:gd name="connsiteX0" fmla="*/ 0 w 437147"/>
                <a:gd name="connsiteY0" fmla="*/ 1261295 h 1300491"/>
                <a:gd name="connsiteX1" fmla="*/ 292162 w 437147"/>
                <a:gd name="connsiteY1" fmla="*/ 0 h 1300491"/>
                <a:gd name="connsiteX2" fmla="*/ 437147 w 437147"/>
                <a:gd name="connsiteY2" fmla="*/ 31060 h 1300491"/>
                <a:gd name="connsiteX3" fmla="*/ 153399 w 437147"/>
                <a:gd name="connsiteY3" fmla="*/ 1300491 h 1300491"/>
                <a:gd name="connsiteX4" fmla="*/ 0 w 437147"/>
                <a:gd name="connsiteY4" fmla="*/ 1261295 h 1300491"/>
                <a:gd name="connsiteX0" fmla="*/ 0 w 437147"/>
                <a:gd name="connsiteY0" fmla="*/ 1261295 h 1291340"/>
                <a:gd name="connsiteX1" fmla="*/ 292162 w 437147"/>
                <a:gd name="connsiteY1" fmla="*/ 0 h 1291340"/>
                <a:gd name="connsiteX2" fmla="*/ 437147 w 437147"/>
                <a:gd name="connsiteY2" fmla="*/ 31060 h 1291340"/>
                <a:gd name="connsiteX3" fmla="*/ 165538 w 437147"/>
                <a:gd name="connsiteY3" fmla="*/ 1291340 h 1291340"/>
                <a:gd name="connsiteX4" fmla="*/ 0 w 437147"/>
                <a:gd name="connsiteY4" fmla="*/ 1261295 h 1291340"/>
                <a:gd name="connsiteX0" fmla="*/ 0 w 437147"/>
                <a:gd name="connsiteY0" fmla="*/ 1261295 h 1293361"/>
                <a:gd name="connsiteX1" fmla="*/ 292162 w 437147"/>
                <a:gd name="connsiteY1" fmla="*/ 0 h 1293361"/>
                <a:gd name="connsiteX2" fmla="*/ 437147 w 437147"/>
                <a:gd name="connsiteY2" fmla="*/ 31060 h 1293361"/>
                <a:gd name="connsiteX3" fmla="*/ 165538 w 437147"/>
                <a:gd name="connsiteY3" fmla="*/ 1291340 h 1293361"/>
                <a:gd name="connsiteX4" fmla="*/ 0 w 437147"/>
                <a:gd name="connsiteY4" fmla="*/ 1261295 h 1293361"/>
                <a:gd name="connsiteX0" fmla="*/ 0 w 437147"/>
                <a:gd name="connsiteY0" fmla="*/ 1261295 h 1296060"/>
                <a:gd name="connsiteX1" fmla="*/ 292162 w 437147"/>
                <a:gd name="connsiteY1" fmla="*/ 0 h 1296060"/>
                <a:gd name="connsiteX2" fmla="*/ 437147 w 437147"/>
                <a:gd name="connsiteY2" fmla="*/ 31060 h 1296060"/>
                <a:gd name="connsiteX3" fmla="*/ 145480 w 437147"/>
                <a:gd name="connsiteY3" fmla="*/ 1295038 h 1296060"/>
                <a:gd name="connsiteX4" fmla="*/ 0 w 437147"/>
                <a:gd name="connsiteY4" fmla="*/ 1261295 h 1296060"/>
                <a:gd name="connsiteX0" fmla="*/ 0 w 437147"/>
                <a:gd name="connsiteY0" fmla="*/ 1275899 h 1310664"/>
                <a:gd name="connsiteX1" fmla="*/ 296383 w 437147"/>
                <a:gd name="connsiteY1" fmla="*/ 0 h 1310664"/>
                <a:gd name="connsiteX2" fmla="*/ 437147 w 437147"/>
                <a:gd name="connsiteY2" fmla="*/ 45664 h 1310664"/>
                <a:gd name="connsiteX3" fmla="*/ 145480 w 437147"/>
                <a:gd name="connsiteY3" fmla="*/ 1309642 h 1310664"/>
                <a:gd name="connsiteX4" fmla="*/ 0 w 437147"/>
                <a:gd name="connsiteY4" fmla="*/ 1275899 h 1310664"/>
                <a:gd name="connsiteX0" fmla="*/ 0 w 437147"/>
                <a:gd name="connsiteY0" fmla="*/ 1275899 h 1310664"/>
                <a:gd name="connsiteX1" fmla="*/ 296383 w 437147"/>
                <a:gd name="connsiteY1" fmla="*/ 0 h 1310664"/>
                <a:gd name="connsiteX2" fmla="*/ 437147 w 437147"/>
                <a:gd name="connsiteY2" fmla="*/ 45664 h 1310664"/>
                <a:gd name="connsiteX3" fmla="*/ 145480 w 437147"/>
                <a:gd name="connsiteY3" fmla="*/ 1309642 h 1310664"/>
                <a:gd name="connsiteX4" fmla="*/ 0 w 437147"/>
                <a:gd name="connsiteY4" fmla="*/ 1275899 h 1310664"/>
                <a:gd name="connsiteX0" fmla="*/ 0 w 437147"/>
                <a:gd name="connsiteY0" fmla="*/ 1275899 h 1310664"/>
                <a:gd name="connsiteX1" fmla="*/ 296383 w 437147"/>
                <a:gd name="connsiteY1" fmla="*/ 0 h 1310664"/>
                <a:gd name="connsiteX2" fmla="*/ 437147 w 437147"/>
                <a:gd name="connsiteY2" fmla="*/ 45664 h 1310664"/>
                <a:gd name="connsiteX3" fmla="*/ 145480 w 437147"/>
                <a:gd name="connsiteY3" fmla="*/ 1309642 h 1310664"/>
                <a:gd name="connsiteX4" fmla="*/ 0 w 437147"/>
                <a:gd name="connsiteY4" fmla="*/ 1275899 h 1310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47" h="1310664">
                  <a:moveTo>
                    <a:pt x="0" y="1275899"/>
                  </a:moveTo>
                  <a:lnTo>
                    <a:pt x="296383" y="0"/>
                  </a:lnTo>
                  <a:cubicBezTo>
                    <a:pt x="378291" y="23750"/>
                    <a:pt x="363777" y="30709"/>
                    <a:pt x="437147" y="45664"/>
                  </a:cubicBezTo>
                  <a:lnTo>
                    <a:pt x="145480" y="1309642"/>
                  </a:lnTo>
                  <a:cubicBezTo>
                    <a:pt x="54206" y="1310014"/>
                    <a:pt x="80638" y="1319000"/>
                    <a:pt x="0" y="12758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3" name="Parallelogram 6">
              <a:extLst>
                <a:ext uri="{FF2B5EF4-FFF2-40B4-BE49-F238E27FC236}">
                  <a16:creationId xmlns:a16="http://schemas.microsoft.com/office/drawing/2014/main" xmlns="" id="{4572C210-53CC-411B-8363-8716A6738D80}"/>
                </a:ext>
              </a:extLst>
            </p:cNvPr>
            <p:cNvSpPr/>
            <p:nvPr/>
          </p:nvSpPr>
          <p:spPr>
            <a:xfrm rot="556271">
              <a:off x="2952738" y="1506440"/>
              <a:ext cx="435273" cy="1294737"/>
            </a:xfrm>
            <a:custGeom>
              <a:avLst/>
              <a:gdLst>
                <a:gd name="connsiteX0" fmla="*/ 0 w 432048"/>
                <a:gd name="connsiteY0" fmla="*/ 1201642 h 1201642"/>
                <a:gd name="connsiteX1" fmla="*/ 276191 w 432048"/>
                <a:gd name="connsiteY1" fmla="*/ 0 h 1201642"/>
                <a:gd name="connsiteX2" fmla="*/ 432048 w 432048"/>
                <a:gd name="connsiteY2" fmla="*/ 0 h 1201642"/>
                <a:gd name="connsiteX3" fmla="*/ 155857 w 432048"/>
                <a:gd name="connsiteY3" fmla="*/ 1201642 h 1201642"/>
                <a:gd name="connsiteX4" fmla="*/ 0 w 432048"/>
                <a:gd name="connsiteY4" fmla="*/ 1201642 h 1201642"/>
                <a:gd name="connsiteX0" fmla="*/ 0 w 432048"/>
                <a:gd name="connsiteY0" fmla="*/ 1201642 h 1220923"/>
                <a:gd name="connsiteX1" fmla="*/ 276191 w 432048"/>
                <a:gd name="connsiteY1" fmla="*/ 0 h 1220923"/>
                <a:gd name="connsiteX2" fmla="*/ 432048 w 432048"/>
                <a:gd name="connsiteY2" fmla="*/ 0 h 1220923"/>
                <a:gd name="connsiteX3" fmla="*/ 155857 w 432048"/>
                <a:gd name="connsiteY3" fmla="*/ 1201642 h 1220923"/>
                <a:gd name="connsiteX4" fmla="*/ 0 w 432048"/>
                <a:gd name="connsiteY4" fmla="*/ 1201642 h 1220923"/>
                <a:gd name="connsiteX0" fmla="*/ 0 w 432048"/>
                <a:gd name="connsiteY0" fmla="*/ 1201642 h 1253436"/>
                <a:gd name="connsiteX1" fmla="*/ 276191 w 432048"/>
                <a:gd name="connsiteY1" fmla="*/ 0 h 1253436"/>
                <a:gd name="connsiteX2" fmla="*/ 432048 w 432048"/>
                <a:gd name="connsiteY2" fmla="*/ 0 h 1253436"/>
                <a:gd name="connsiteX3" fmla="*/ 153399 w 432048"/>
                <a:gd name="connsiteY3" fmla="*/ 1240838 h 1253436"/>
                <a:gd name="connsiteX4" fmla="*/ 0 w 432048"/>
                <a:gd name="connsiteY4" fmla="*/ 1201642 h 1253436"/>
                <a:gd name="connsiteX0" fmla="*/ 0 w 432048"/>
                <a:gd name="connsiteY0" fmla="*/ 1231470 h 1283264"/>
                <a:gd name="connsiteX1" fmla="*/ 280378 w 432048"/>
                <a:gd name="connsiteY1" fmla="*/ 0 h 1283264"/>
                <a:gd name="connsiteX2" fmla="*/ 432048 w 432048"/>
                <a:gd name="connsiteY2" fmla="*/ 29828 h 1283264"/>
                <a:gd name="connsiteX3" fmla="*/ 153399 w 432048"/>
                <a:gd name="connsiteY3" fmla="*/ 1270666 h 1283264"/>
                <a:gd name="connsiteX4" fmla="*/ 0 w 432048"/>
                <a:gd name="connsiteY4" fmla="*/ 1231470 h 1283264"/>
                <a:gd name="connsiteX0" fmla="*/ 0 w 436845"/>
                <a:gd name="connsiteY0" fmla="*/ 1261206 h 1287767"/>
                <a:gd name="connsiteX1" fmla="*/ 285175 w 436845"/>
                <a:gd name="connsiteY1" fmla="*/ 0 h 1287767"/>
                <a:gd name="connsiteX2" fmla="*/ 436845 w 436845"/>
                <a:gd name="connsiteY2" fmla="*/ 29828 h 1287767"/>
                <a:gd name="connsiteX3" fmla="*/ 158196 w 436845"/>
                <a:gd name="connsiteY3" fmla="*/ 1270666 h 1287767"/>
                <a:gd name="connsiteX4" fmla="*/ 0 w 436845"/>
                <a:gd name="connsiteY4" fmla="*/ 1261206 h 1287767"/>
                <a:gd name="connsiteX0" fmla="*/ 0 w 436845"/>
                <a:gd name="connsiteY0" fmla="*/ 1261206 h 1262357"/>
                <a:gd name="connsiteX1" fmla="*/ 285175 w 436845"/>
                <a:gd name="connsiteY1" fmla="*/ 0 h 1262357"/>
                <a:gd name="connsiteX2" fmla="*/ 436845 w 436845"/>
                <a:gd name="connsiteY2" fmla="*/ 29828 h 1262357"/>
                <a:gd name="connsiteX3" fmla="*/ 180259 w 436845"/>
                <a:gd name="connsiteY3" fmla="*/ 1228460 h 1262357"/>
                <a:gd name="connsiteX4" fmla="*/ 0 w 436845"/>
                <a:gd name="connsiteY4" fmla="*/ 1261206 h 1262357"/>
                <a:gd name="connsiteX0" fmla="*/ 0 w 436845"/>
                <a:gd name="connsiteY0" fmla="*/ 1261206 h 1261206"/>
                <a:gd name="connsiteX1" fmla="*/ 285175 w 436845"/>
                <a:gd name="connsiteY1" fmla="*/ 0 h 1261206"/>
                <a:gd name="connsiteX2" fmla="*/ 436845 w 436845"/>
                <a:gd name="connsiteY2" fmla="*/ 29828 h 1261206"/>
                <a:gd name="connsiteX3" fmla="*/ 175655 w 436845"/>
                <a:gd name="connsiteY3" fmla="*/ 1200259 h 1261206"/>
                <a:gd name="connsiteX4" fmla="*/ 0 w 436845"/>
                <a:gd name="connsiteY4" fmla="*/ 1261206 h 1261206"/>
                <a:gd name="connsiteX0" fmla="*/ 0 w 436845"/>
                <a:gd name="connsiteY0" fmla="*/ 1261206 h 1261206"/>
                <a:gd name="connsiteX1" fmla="*/ 285175 w 436845"/>
                <a:gd name="connsiteY1" fmla="*/ 0 h 1261206"/>
                <a:gd name="connsiteX2" fmla="*/ 436845 w 436845"/>
                <a:gd name="connsiteY2" fmla="*/ 29828 h 1261206"/>
                <a:gd name="connsiteX3" fmla="*/ 130187 w 436845"/>
                <a:gd name="connsiteY3" fmla="*/ 1217332 h 1261206"/>
                <a:gd name="connsiteX4" fmla="*/ 0 w 436845"/>
                <a:gd name="connsiteY4" fmla="*/ 1261206 h 1261206"/>
                <a:gd name="connsiteX0" fmla="*/ 0 w 436845"/>
                <a:gd name="connsiteY0" fmla="*/ 1261206 h 1270847"/>
                <a:gd name="connsiteX1" fmla="*/ 285175 w 436845"/>
                <a:gd name="connsiteY1" fmla="*/ 0 h 1270847"/>
                <a:gd name="connsiteX2" fmla="*/ 436845 w 436845"/>
                <a:gd name="connsiteY2" fmla="*/ 29828 h 1270847"/>
                <a:gd name="connsiteX3" fmla="*/ 125391 w 436845"/>
                <a:gd name="connsiteY3" fmla="*/ 1247069 h 1270847"/>
                <a:gd name="connsiteX4" fmla="*/ 0 w 436845"/>
                <a:gd name="connsiteY4" fmla="*/ 1261206 h 1270847"/>
                <a:gd name="connsiteX0" fmla="*/ 0 w 436845"/>
                <a:gd name="connsiteY0" fmla="*/ 1261206 h 1299312"/>
                <a:gd name="connsiteX1" fmla="*/ 285175 w 436845"/>
                <a:gd name="connsiteY1" fmla="*/ 0 h 1299312"/>
                <a:gd name="connsiteX2" fmla="*/ 436845 w 436845"/>
                <a:gd name="connsiteY2" fmla="*/ 29828 h 1299312"/>
                <a:gd name="connsiteX3" fmla="*/ 131530 w 436845"/>
                <a:gd name="connsiteY3" fmla="*/ 1284672 h 1299312"/>
                <a:gd name="connsiteX4" fmla="*/ 0 w 436845"/>
                <a:gd name="connsiteY4" fmla="*/ 1261206 h 1299312"/>
                <a:gd name="connsiteX0" fmla="*/ 0 w 436845"/>
                <a:gd name="connsiteY0" fmla="*/ 1261206 h 1299312"/>
                <a:gd name="connsiteX1" fmla="*/ 285175 w 436845"/>
                <a:gd name="connsiteY1" fmla="*/ 0 h 1299312"/>
                <a:gd name="connsiteX2" fmla="*/ 436845 w 436845"/>
                <a:gd name="connsiteY2" fmla="*/ 29828 h 1299312"/>
                <a:gd name="connsiteX3" fmla="*/ 131530 w 436845"/>
                <a:gd name="connsiteY3" fmla="*/ 1284672 h 1299312"/>
                <a:gd name="connsiteX4" fmla="*/ 0 w 436845"/>
                <a:gd name="connsiteY4" fmla="*/ 1261206 h 1299312"/>
                <a:gd name="connsiteX0" fmla="*/ 0 w 436845"/>
                <a:gd name="connsiteY0" fmla="*/ 1261206 h 1299312"/>
                <a:gd name="connsiteX1" fmla="*/ 285175 w 436845"/>
                <a:gd name="connsiteY1" fmla="*/ 0 h 1299312"/>
                <a:gd name="connsiteX2" fmla="*/ 436845 w 436845"/>
                <a:gd name="connsiteY2" fmla="*/ 29828 h 1299312"/>
                <a:gd name="connsiteX3" fmla="*/ 131530 w 436845"/>
                <a:gd name="connsiteY3" fmla="*/ 1284672 h 1299312"/>
                <a:gd name="connsiteX4" fmla="*/ 0 w 436845"/>
                <a:gd name="connsiteY4" fmla="*/ 1261206 h 1299312"/>
                <a:gd name="connsiteX0" fmla="*/ 0 w 430205"/>
                <a:gd name="connsiteY0" fmla="*/ 1261206 h 1299312"/>
                <a:gd name="connsiteX1" fmla="*/ 285175 w 430205"/>
                <a:gd name="connsiteY1" fmla="*/ 0 h 1299312"/>
                <a:gd name="connsiteX2" fmla="*/ 430205 w 430205"/>
                <a:gd name="connsiteY2" fmla="*/ 10247 h 1299312"/>
                <a:gd name="connsiteX3" fmla="*/ 131530 w 430205"/>
                <a:gd name="connsiteY3" fmla="*/ 1284672 h 1299312"/>
                <a:gd name="connsiteX4" fmla="*/ 0 w 430205"/>
                <a:gd name="connsiteY4" fmla="*/ 1261206 h 1299312"/>
                <a:gd name="connsiteX0" fmla="*/ 0 w 430205"/>
                <a:gd name="connsiteY0" fmla="*/ 1261206 h 1284672"/>
                <a:gd name="connsiteX1" fmla="*/ 285175 w 430205"/>
                <a:gd name="connsiteY1" fmla="*/ 0 h 1284672"/>
                <a:gd name="connsiteX2" fmla="*/ 430205 w 430205"/>
                <a:gd name="connsiteY2" fmla="*/ 10247 h 1284672"/>
                <a:gd name="connsiteX3" fmla="*/ 131530 w 430205"/>
                <a:gd name="connsiteY3" fmla="*/ 1284672 h 1284672"/>
                <a:gd name="connsiteX4" fmla="*/ 0 w 430205"/>
                <a:gd name="connsiteY4" fmla="*/ 1261206 h 1284672"/>
                <a:gd name="connsiteX0" fmla="*/ 0 w 430205"/>
                <a:gd name="connsiteY0" fmla="*/ 1261206 h 1284672"/>
                <a:gd name="connsiteX1" fmla="*/ 285175 w 430205"/>
                <a:gd name="connsiteY1" fmla="*/ 0 h 1284672"/>
                <a:gd name="connsiteX2" fmla="*/ 430205 w 430205"/>
                <a:gd name="connsiteY2" fmla="*/ 10247 h 1284672"/>
                <a:gd name="connsiteX3" fmla="*/ 131530 w 430205"/>
                <a:gd name="connsiteY3" fmla="*/ 1284672 h 1284672"/>
                <a:gd name="connsiteX4" fmla="*/ 0 w 430205"/>
                <a:gd name="connsiteY4" fmla="*/ 1261206 h 1284672"/>
                <a:gd name="connsiteX0" fmla="*/ 0 w 430205"/>
                <a:gd name="connsiteY0" fmla="*/ 1261206 h 1284672"/>
                <a:gd name="connsiteX1" fmla="*/ 285175 w 430205"/>
                <a:gd name="connsiteY1" fmla="*/ 0 h 1284672"/>
                <a:gd name="connsiteX2" fmla="*/ 430205 w 430205"/>
                <a:gd name="connsiteY2" fmla="*/ 10247 h 1284672"/>
                <a:gd name="connsiteX3" fmla="*/ 131530 w 430205"/>
                <a:gd name="connsiteY3" fmla="*/ 1284672 h 1284672"/>
                <a:gd name="connsiteX4" fmla="*/ 0 w 430205"/>
                <a:gd name="connsiteY4" fmla="*/ 1261206 h 1284672"/>
                <a:gd name="connsiteX0" fmla="*/ 0 w 430205"/>
                <a:gd name="connsiteY0" fmla="*/ 1261206 h 1296380"/>
                <a:gd name="connsiteX1" fmla="*/ 285175 w 430205"/>
                <a:gd name="connsiteY1" fmla="*/ 0 h 1296380"/>
                <a:gd name="connsiteX2" fmla="*/ 430205 w 430205"/>
                <a:gd name="connsiteY2" fmla="*/ 10247 h 1296380"/>
                <a:gd name="connsiteX3" fmla="*/ 123108 w 430205"/>
                <a:gd name="connsiteY3" fmla="*/ 1296380 h 1296380"/>
                <a:gd name="connsiteX4" fmla="*/ 0 w 430205"/>
                <a:gd name="connsiteY4" fmla="*/ 1261206 h 1296380"/>
                <a:gd name="connsiteX0" fmla="*/ 0 w 431371"/>
                <a:gd name="connsiteY0" fmla="*/ 1275173 h 1296380"/>
                <a:gd name="connsiteX1" fmla="*/ 286341 w 431371"/>
                <a:gd name="connsiteY1" fmla="*/ 0 h 1296380"/>
                <a:gd name="connsiteX2" fmla="*/ 431371 w 431371"/>
                <a:gd name="connsiteY2" fmla="*/ 10247 h 1296380"/>
                <a:gd name="connsiteX3" fmla="*/ 124274 w 431371"/>
                <a:gd name="connsiteY3" fmla="*/ 1296380 h 1296380"/>
                <a:gd name="connsiteX4" fmla="*/ 0 w 431371"/>
                <a:gd name="connsiteY4" fmla="*/ 1275173 h 1296380"/>
                <a:gd name="connsiteX0" fmla="*/ 0 w 431371"/>
                <a:gd name="connsiteY0" fmla="*/ 1275173 h 1294737"/>
                <a:gd name="connsiteX1" fmla="*/ 286341 w 431371"/>
                <a:gd name="connsiteY1" fmla="*/ 0 h 1294737"/>
                <a:gd name="connsiteX2" fmla="*/ 431371 w 431371"/>
                <a:gd name="connsiteY2" fmla="*/ 10247 h 1294737"/>
                <a:gd name="connsiteX3" fmla="*/ 134338 w 431371"/>
                <a:gd name="connsiteY3" fmla="*/ 1294737 h 1294737"/>
                <a:gd name="connsiteX4" fmla="*/ 0 w 431371"/>
                <a:gd name="connsiteY4" fmla="*/ 1275173 h 1294737"/>
                <a:gd name="connsiteX0" fmla="*/ 0 w 434178"/>
                <a:gd name="connsiteY0" fmla="*/ 1275173 h 1294737"/>
                <a:gd name="connsiteX1" fmla="*/ 286341 w 434178"/>
                <a:gd name="connsiteY1" fmla="*/ 0 h 1294737"/>
                <a:gd name="connsiteX2" fmla="*/ 434178 w 434178"/>
                <a:gd name="connsiteY2" fmla="*/ 6347 h 1294737"/>
                <a:gd name="connsiteX3" fmla="*/ 134338 w 434178"/>
                <a:gd name="connsiteY3" fmla="*/ 1294737 h 1294737"/>
                <a:gd name="connsiteX4" fmla="*/ 0 w 434178"/>
                <a:gd name="connsiteY4" fmla="*/ 1275173 h 1294737"/>
                <a:gd name="connsiteX0" fmla="*/ 0 w 434178"/>
                <a:gd name="connsiteY0" fmla="*/ 1275173 h 1294737"/>
                <a:gd name="connsiteX1" fmla="*/ 286341 w 434178"/>
                <a:gd name="connsiteY1" fmla="*/ 0 h 1294737"/>
                <a:gd name="connsiteX2" fmla="*/ 434178 w 434178"/>
                <a:gd name="connsiteY2" fmla="*/ 6347 h 1294737"/>
                <a:gd name="connsiteX3" fmla="*/ 134338 w 434178"/>
                <a:gd name="connsiteY3" fmla="*/ 1294737 h 1294737"/>
                <a:gd name="connsiteX4" fmla="*/ 0 w 434178"/>
                <a:gd name="connsiteY4" fmla="*/ 1275173 h 1294737"/>
                <a:gd name="connsiteX0" fmla="*/ 0 w 434178"/>
                <a:gd name="connsiteY0" fmla="*/ 1275173 h 1294737"/>
                <a:gd name="connsiteX1" fmla="*/ 286341 w 434178"/>
                <a:gd name="connsiteY1" fmla="*/ 0 h 1294737"/>
                <a:gd name="connsiteX2" fmla="*/ 434178 w 434178"/>
                <a:gd name="connsiteY2" fmla="*/ 6347 h 1294737"/>
                <a:gd name="connsiteX3" fmla="*/ 134338 w 434178"/>
                <a:gd name="connsiteY3" fmla="*/ 1294737 h 1294737"/>
                <a:gd name="connsiteX4" fmla="*/ 0 w 434178"/>
                <a:gd name="connsiteY4" fmla="*/ 1275173 h 1294737"/>
                <a:gd name="connsiteX0" fmla="*/ 0 w 435273"/>
                <a:gd name="connsiteY0" fmla="*/ 1268464 h 1294737"/>
                <a:gd name="connsiteX1" fmla="*/ 287436 w 435273"/>
                <a:gd name="connsiteY1" fmla="*/ 0 h 1294737"/>
                <a:gd name="connsiteX2" fmla="*/ 435273 w 435273"/>
                <a:gd name="connsiteY2" fmla="*/ 6347 h 1294737"/>
                <a:gd name="connsiteX3" fmla="*/ 135433 w 435273"/>
                <a:gd name="connsiteY3" fmla="*/ 1294737 h 1294737"/>
                <a:gd name="connsiteX4" fmla="*/ 0 w 435273"/>
                <a:gd name="connsiteY4" fmla="*/ 1268464 h 1294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273" h="1294737">
                  <a:moveTo>
                    <a:pt x="0" y="1268464"/>
                  </a:moveTo>
                  <a:lnTo>
                    <a:pt x="287436" y="0"/>
                  </a:lnTo>
                  <a:cubicBezTo>
                    <a:pt x="365928" y="12272"/>
                    <a:pt x="384716" y="-3596"/>
                    <a:pt x="435273" y="6347"/>
                  </a:cubicBezTo>
                  <a:lnTo>
                    <a:pt x="135433" y="1294737"/>
                  </a:lnTo>
                  <a:cubicBezTo>
                    <a:pt x="75797" y="1292179"/>
                    <a:pt x="55237" y="1288593"/>
                    <a:pt x="0" y="1268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4" name="Parallelogram 6">
              <a:extLst>
                <a:ext uri="{FF2B5EF4-FFF2-40B4-BE49-F238E27FC236}">
                  <a16:creationId xmlns:a16="http://schemas.microsoft.com/office/drawing/2014/main" xmlns="" id="{EEEA0D00-0386-440F-BE3B-F1E26C490CAF}"/>
                </a:ext>
              </a:extLst>
            </p:cNvPr>
            <p:cNvSpPr/>
            <p:nvPr/>
          </p:nvSpPr>
          <p:spPr>
            <a:xfrm rot="556271">
              <a:off x="3148723" y="1500696"/>
              <a:ext cx="454515" cy="1334146"/>
            </a:xfrm>
            <a:custGeom>
              <a:avLst/>
              <a:gdLst>
                <a:gd name="connsiteX0" fmla="*/ 0 w 432048"/>
                <a:gd name="connsiteY0" fmla="*/ 1201642 h 1201642"/>
                <a:gd name="connsiteX1" fmla="*/ 276191 w 432048"/>
                <a:gd name="connsiteY1" fmla="*/ 0 h 1201642"/>
                <a:gd name="connsiteX2" fmla="*/ 432048 w 432048"/>
                <a:gd name="connsiteY2" fmla="*/ 0 h 1201642"/>
                <a:gd name="connsiteX3" fmla="*/ 155857 w 432048"/>
                <a:gd name="connsiteY3" fmla="*/ 1201642 h 1201642"/>
                <a:gd name="connsiteX4" fmla="*/ 0 w 432048"/>
                <a:gd name="connsiteY4" fmla="*/ 1201642 h 1201642"/>
                <a:gd name="connsiteX0" fmla="*/ 0 w 432048"/>
                <a:gd name="connsiteY0" fmla="*/ 1201642 h 1220923"/>
                <a:gd name="connsiteX1" fmla="*/ 276191 w 432048"/>
                <a:gd name="connsiteY1" fmla="*/ 0 h 1220923"/>
                <a:gd name="connsiteX2" fmla="*/ 432048 w 432048"/>
                <a:gd name="connsiteY2" fmla="*/ 0 h 1220923"/>
                <a:gd name="connsiteX3" fmla="*/ 155857 w 432048"/>
                <a:gd name="connsiteY3" fmla="*/ 1201642 h 1220923"/>
                <a:gd name="connsiteX4" fmla="*/ 0 w 432048"/>
                <a:gd name="connsiteY4" fmla="*/ 1201642 h 1220923"/>
                <a:gd name="connsiteX0" fmla="*/ 0 w 432048"/>
                <a:gd name="connsiteY0" fmla="*/ 1201642 h 1253436"/>
                <a:gd name="connsiteX1" fmla="*/ 276191 w 432048"/>
                <a:gd name="connsiteY1" fmla="*/ 0 h 1253436"/>
                <a:gd name="connsiteX2" fmla="*/ 432048 w 432048"/>
                <a:gd name="connsiteY2" fmla="*/ 0 h 1253436"/>
                <a:gd name="connsiteX3" fmla="*/ 153399 w 432048"/>
                <a:gd name="connsiteY3" fmla="*/ 1240838 h 1253436"/>
                <a:gd name="connsiteX4" fmla="*/ 0 w 432048"/>
                <a:gd name="connsiteY4" fmla="*/ 1201642 h 1253436"/>
                <a:gd name="connsiteX0" fmla="*/ 0 w 432048"/>
                <a:gd name="connsiteY0" fmla="*/ 1231470 h 1283264"/>
                <a:gd name="connsiteX1" fmla="*/ 280378 w 432048"/>
                <a:gd name="connsiteY1" fmla="*/ 0 h 1283264"/>
                <a:gd name="connsiteX2" fmla="*/ 432048 w 432048"/>
                <a:gd name="connsiteY2" fmla="*/ 29828 h 1283264"/>
                <a:gd name="connsiteX3" fmla="*/ 153399 w 432048"/>
                <a:gd name="connsiteY3" fmla="*/ 1270666 h 1283264"/>
                <a:gd name="connsiteX4" fmla="*/ 0 w 432048"/>
                <a:gd name="connsiteY4" fmla="*/ 1231470 h 1283264"/>
                <a:gd name="connsiteX0" fmla="*/ 0 w 436845"/>
                <a:gd name="connsiteY0" fmla="*/ 1261206 h 1287767"/>
                <a:gd name="connsiteX1" fmla="*/ 285175 w 436845"/>
                <a:gd name="connsiteY1" fmla="*/ 0 h 1287767"/>
                <a:gd name="connsiteX2" fmla="*/ 436845 w 436845"/>
                <a:gd name="connsiteY2" fmla="*/ 29828 h 1287767"/>
                <a:gd name="connsiteX3" fmla="*/ 158196 w 436845"/>
                <a:gd name="connsiteY3" fmla="*/ 1270666 h 1287767"/>
                <a:gd name="connsiteX4" fmla="*/ 0 w 436845"/>
                <a:gd name="connsiteY4" fmla="*/ 1261206 h 1287767"/>
                <a:gd name="connsiteX0" fmla="*/ 0 w 436845"/>
                <a:gd name="connsiteY0" fmla="*/ 1261206 h 1262357"/>
                <a:gd name="connsiteX1" fmla="*/ 285175 w 436845"/>
                <a:gd name="connsiteY1" fmla="*/ 0 h 1262357"/>
                <a:gd name="connsiteX2" fmla="*/ 436845 w 436845"/>
                <a:gd name="connsiteY2" fmla="*/ 29828 h 1262357"/>
                <a:gd name="connsiteX3" fmla="*/ 180259 w 436845"/>
                <a:gd name="connsiteY3" fmla="*/ 1228460 h 1262357"/>
                <a:gd name="connsiteX4" fmla="*/ 0 w 436845"/>
                <a:gd name="connsiteY4" fmla="*/ 1261206 h 1262357"/>
                <a:gd name="connsiteX0" fmla="*/ 0 w 436845"/>
                <a:gd name="connsiteY0" fmla="*/ 1261206 h 1261206"/>
                <a:gd name="connsiteX1" fmla="*/ 285175 w 436845"/>
                <a:gd name="connsiteY1" fmla="*/ 0 h 1261206"/>
                <a:gd name="connsiteX2" fmla="*/ 436845 w 436845"/>
                <a:gd name="connsiteY2" fmla="*/ 29828 h 1261206"/>
                <a:gd name="connsiteX3" fmla="*/ 175655 w 436845"/>
                <a:gd name="connsiteY3" fmla="*/ 1200259 h 1261206"/>
                <a:gd name="connsiteX4" fmla="*/ 0 w 436845"/>
                <a:gd name="connsiteY4" fmla="*/ 1261206 h 1261206"/>
                <a:gd name="connsiteX0" fmla="*/ 0 w 436845"/>
                <a:gd name="connsiteY0" fmla="*/ 1261206 h 1261206"/>
                <a:gd name="connsiteX1" fmla="*/ 285175 w 436845"/>
                <a:gd name="connsiteY1" fmla="*/ 0 h 1261206"/>
                <a:gd name="connsiteX2" fmla="*/ 436845 w 436845"/>
                <a:gd name="connsiteY2" fmla="*/ 29828 h 1261206"/>
                <a:gd name="connsiteX3" fmla="*/ 130187 w 436845"/>
                <a:gd name="connsiteY3" fmla="*/ 1217332 h 1261206"/>
                <a:gd name="connsiteX4" fmla="*/ 0 w 436845"/>
                <a:gd name="connsiteY4" fmla="*/ 1261206 h 1261206"/>
                <a:gd name="connsiteX0" fmla="*/ 0 w 436845"/>
                <a:gd name="connsiteY0" fmla="*/ 1261206 h 1270847"/>
                <a:gd name="connsiteX1" fmla="*/ 285175 w 436845"/>
                <a:gd name="connsiteY1" fmla="*/ 0 h 1270847"/>
                <a:gd name="connsiteX2" fmla="*/ 436845 w 436845"/>
                <a:gd name="connsiteY2" fmla="*/ 29828 h 1270847"/>
                <a:gd name="connsiteX3" fmla="*/ 125391 w 436845"/>
                <a:gd name="connsiteY3" fmla="*/ 1247069 h 1270847"/>
                <a:gd name="connsiteX4" fmla="*/ 0 w 436845"/>
                <a:gd name="connsiteY4" fmla="*/ 1261206 h 1270847"/>
                <a:gd name="connsiteX0" fmla="*/ 0 w 436845"/>
                <a:gd name="connsiteY0" fmla="*/ 1261206 h 1299312"/>
                <a:gd name="connsiteX1" fmla="*/ 285175 w 436845"/>
                <a:gd name="connsiteY1" fmla="*/ 0 h 1299312"/>
                <a:gd name="connsiteX2" fmla="*/ 436845 w 436845"/>
                <a:gd name="connsiteY2" fmla="*/ 29828 h 1299312"/>
                <a:gd name="connsiteX3" fmla="*/ 131530 w 436845"/>
                <a:gd name="connsiteY3" fmla="*/ 1284672 h 1299312"/>
                <a:gd name="connsiteX4" fmla="*/ 0 w 436845"/>
                <a:gd name="connsiteY4" fmla="*/ 1261206 h 1299312"/>
                <a:gd name="connsiteX0" fmla="*/ 0 w 436845"/>
                <a:gd name="connsiteY0" fmla="*/ 1261206 h 1299312"/>
                <a:gd name="connsiteX1" fmla="*/ 285175 w 436845"/>
                <a:gd name="connsiteY1" fmla="*/ 0 h 1299312"/>
                <a:gd name="connsiteX2" fmla="*/ 436845 w 436845"/>
                <a:gd name="connsiteY2" fmla="*/ 29828 h 1299312"/>
                <a:gd name="connsiteX3" fmla="*/ 131530 w 436845"/>
                <a:gd name="connsiteY3" fmla="*/ 1284672 h 1299312"/>
                <a:gd name="connsiteX4" fmla="*/ 0 w 436845"/>
                <a:gd name="connsiteY4" fmla="*/ 1261206 h 1299312"/>
                <a:gd name="connsiteX0" fmla="*/ 0 w 436845"/>
                <a:gd name="connsiteY0" fmla="*/ 1261206 h 1299312"/>
                <a:gd name="connsiteX1" fmla="*/ 285175 w 436845"/>
                <a:gd name="connsiteY1" fmla="*/ 0 h 1299312"/>
                <a:gd name="connsiteX2" fmla="*/ 436845 w 436845"/>
                <a:gd name="connsiteY2" fmla="*/ 29828 h 1299312"/>
                <a:gd name="connsiteX3" fmla="*/ 131530 w 436845"/>
                <a:gd name="connsiteY3" fmla="*/ 1284672 h 1299312"/>
                <a:gd name="connsiteX4" fmla="*/ 0 w 436845"/>
                <a:gd name="connsiteY4" fmla="*/ 1261206 h 1299312"/>
                <a:gd name="connsiteX0" fmla="*/ 0 w 430205"/>
                <a:gd name="connsiteY0" fmla="*/ 1261206 h 1299312"/>
                <a:gd name="connsiteX1" fmla="*/ 285175 w 430205"/>
                <a:gd name="connsiteY1" fmla="*/ 0 h 1299312"/>
                <a:gd name="connsiteX2" fmla="*/ 430205 w 430205"/>
                <a:gd name="connsiteY2" fmla="*/ 10247 h 1299312"/>
                <a:gd name="connsiteX3" fmla="*/ 131530 w 430205"/>
                <a:gd name="connsiteY3" fmla="*/ 1284672 h 1299312"/>
                <a:gd name="connsiteX4" fmla="*/ 0 w 430205"/>
                <a:gd name="connsiteY4" fmla="*/ 1261206 h 1299312"/>
                <a:gd name="connsiteX0" fmla="*/ 0 w 430205"/>
                <a:gd name="connsiteY0" fmla="*/ 1261206 h 1284672"/>
                <a:gd name="connsiteX1" fmla="*/ 285175 w 430205"/>
                <a:gd name="connsiteY1" fmla="*/ 0 h 1284672"/>
                <a:gd name="connsiteX2" fmla="*/ 430205 w 430205"/>
                <a:gd name="connsiteY2" fmla="*/ 10247 h 1284672"/>
                <a:gd name="connsiteX3" fmla="*/ 131530 w 430205"/>
                <a:gd name="connsiteY3" fmla="*/ 1284672 h 1284672"/>
                <a:gd name="connsiteX4" fmla="*/ 0 w 430205"/>
                <a:gd name="connsiteY4" fmla="*/ 1261206 h 1284672"/>
                <a:gd name="connsiteX0" fmla="*/ 0 w 430205"/>
                <a:gd name="connsiteY0" fmla="*/ 1261206 h 1284672"/>
                <a:gd name="connsiteX1" fmla="*/ 285175 w 430205"/>
                <a:gd name="connsiteY1" fmla="*/ 0 h 1284672"/>
                <a:gd name="connsiteX2" fmla="*/ 430205 w 430205"/>
                <a:gd name="connsiteY2" fmla="*/ 10247 h 1284672"/>
                <a:gd name="connsiteX3" fmla="*/ 131530 w 430205"/>
                <a:gd name="connsiteY3" fmla="*/ 1284672 h 1284672"/>
                <a:gd name="connsiteX4" fmla="*/ 0 w 430205"/>
                <a:gd name="connsiteY4" fmla="*/ 1261206 h 1284672"/>
                <a:gd name="connsiteX0" fmla="*/ 0 w 430205"/>
                <a:gd name="connsiteY0" fmla="*/ 1261206 h 1284672"/>
                <a:gd name="connsiteX1" fmla="*/ 285175 w 430205"/>
                <a:gd name="connsiteY1" fmla="*/ 0 h 1284672"/>
                <a:gd name="connsiteX2" fmla="*/ 430205 w 430205"/>
                <a:gd name="connsiteY2" fmla="*/ 10247 h 1284672"/>
                <a:gd name="connsiteX3" fmla="*/ 131530 w 430205"/>
                <a:gd name="connsiteY3" fmla="*/ 1284672 h 1284672"/>
                <a:gd name="connsiteX4" fmla="*/ 0 w 430205"/>
                <a:gd name="connsiteY4" fmla="*/ 1261206 h 1284672"/>
                <a:gd name="connsiteX0" fmla="*/ 0 w 430205"/>
                <a:gd name="connsiteY0" fmla="*/ 1261206 h 1296380"/>
                <a:gd name="connsiteX1" fmla="*/ 285175 w 430205"/>
                <a:gd name="connsiteY1" fmla="*/ 0 h 1296380"/>
                <a:gd name="connsiteX2" fmla="*/ 430205 w 430205"/>
                <a:gd name="connsiteY2" fmla="*/ 10247 h 1296380"/>
                <a:gd name="connsiteX3" fmla="*/ 123108 w 430205"/>
                <a:gd name="connsiteY3" fmla="*/ 1296380 h 1296380"/>
                <a:gd name="connsiteX4" fmla="*/ 0 w 430205"/>
                <a:gd name="connsiteY4" fmla="*/ 1261206 h 1296380"/>
                <a:gd name="connsiteX0" fmla="*/ 0 w 431371"/>
                <a:gd name="connsiteY0" fmla="*/ 1275173 h 1296380"/>
                <a:gd name="connsiteX1" fmla="*/ 286341 w 431371"/>
                <a:gd name="connsiteY1" fmla="*/ 0 h 1296380"/>
                <a:gd name="connsiteX2" fmla="*/ 431371 w 431371"/>
                <a:gd name="connsiteY2" fmla="*/ 10247 h 1296380"/>
                <a:gd name="connsiteX3" fmla="*/ 124274 w 431371"/>
                <a:gd name="connsiteY3" fmla="*/ 1296380 h 1296380"/>
                <a:gd name="connsiteX4" fmla="*/ 0 w 431371"/>
                <a:gd name="connsiteY4" fmla="*/ 1275173 h 1296380"/>
                <a:gd name="connsiteX0" fmla="*/ 0 w 443286"/>
                <a:gd name="connsiteY0" fmla="*/ 1328782 h 1333215"/>
                <a:gd name="connsiteX1" fmla="*/ 298256 w 443286"/>
                <a:gd name="connsiteY1" fmla="*/ 0 h 1333215"/>
                <a:gd name="connsiteX2" fmla="*/ 443286 w 443286"/>
                <a:gd name="connsiteY2" fmla="*/ 10247 h 1333215"/>
                <a:gd name="connsiteX3" fmla="*/ 136189 w 443286"/>
                <a:gd name="connsiteY3" fmla="*/ 1296380 h 1333215"/>
                <a:gd name="connsiteX4" fmla="*/ 0 w 443286"/>
                <a:gd name="connsiteY4" fmla="*/ 1328782 h 1333215"/>
                <a:gd name="connsiteX0" fmla="*/ 0 w 443286"/>
                <a:gd name="connsiteY0" fmla="*/ 1328782 h 1334293"/>
                <a:gd name="connsiteX1" fmla="*/ 298256 w 443286"/>
                <a:gd name="connsiteY1" fmla="*/ 0 h 1334293"/>
                <a:gd name="connsiteX2" fmla="*/ 443286 w 443286"/>
                <a:gd name="connsiteY2" fmla="*/ 10247 h 1334293"/>
                <a:gd name="connsiteX3" fmla="*/ 138380 w 443286"/>
                <a:gd name="connsiteY3" fmla="*/ 1309799 h 1334293"/>
                <a:gd name="connsiteX4" fmla="*/ 0 w 443286"/>
                <a:gd name="connsiteY4" fmla="*/ 1328782 h 1334293"/>
                <a:gd name="connsiteX0" fmla="*/ 0 w 443286"/>
                <a:gd name="connsiteY0" fmla="*/ 1328782 h 1335835"/>
                <a:gd name="connsiteX1" fmla="*/ 298256 w 443286"/>
                <a:gd name="connsiteY1" fmla="*/ 0 h 1335835"/>
                <a:gd name="connsiteX2" fmla="*/ 443286 w 443286"/>
                <a:gd name="connsiteY2" fmla="*/ 10247 h 1335835"/>
                <a:gd name="connsiteX3" fmla="*/ 138380 w 443286"/>
                <a:gd name="connsiteY3" fmla="*/ 1309799 h 1335835"/>
                <a:gd name="connsiteX4" fmla="*/ 0 w 443286"/>
                <a:gd name="connsiteY4" fmla="*/ 1328782 h 1335835"/>
                <a:gd name="connsiteX0" fmla="*/ 0 w 443286"/>
                <a:gd name="connsiteY0" fmla="*/ 1318535 h 1325588"/>
                <a:gd name="connsiteX1" fmla="*/ 302089 w 443286"/>
                <a:gd name="connsiteY1" fmla="*/ 13237 h 1325588"/>
                <a:gd name="connsiteX2" fmla="*/ 443286 w 443286"/>
                <a:gd name="connsiteY2" fmla="*/ 0 h 1325588"/>
                <a:gd name="connsiteX3" fmla="*/ 138380 w 443286"/>
                <a:gd name="connsiteY3" fmla="*/ 1299552 h 1325588"/>
                <a:gd name="connsiteX4" fmla="*/ 0 w 443286"/>
                <a:gd name="connsiteY4" fmla="*/ 1318535 h 1325588"/>
                <a:gd name="connsiteX0" fmla="*/ 0 w 454515"/>
                <a:gd name="connsiteY0" fmla="*/ 1334146 h 1341199"/>
                <a:gd name="connsiteX1" fmla="*/ 302089 w 454515"/>
                <a:gd name="connsiteY1" fmla="*/ 28848 h 1341199"/>
                <a:gd name="connsiteX2" fmla="*/ 454515 w 454515"/>
                <a:gd name="connsiteY2" fmla="*/ 0 h 1341199"/>
                <a:gd name="connsiteX3" fmla="*/ 138380 w 454515"/>
                <a:gd name="connsiteY3" fmla="*/ 1315163 h 1341199"/>
                <a:gd name="connsiteX4" fmla="*/ 0 w 454515"/>
                <a:gd name="connsiteY4" fmla="*/ 1334146 h 1341199"/>
                <a:gd name="connsiteX0" fmla="*/ 0 w 454515"/>
                <a:gd name="connsiteY0" fmla="*/ 1334146 h 1340024"/>
                <a:gd name="connsiteX1" fmla="*/ 302089 w 454515"/>
                <a:gd name="connsiteY1" fmla="*/ 28848 h 1340024"/>
                <a:gd name="connsiteX2" fmla="*/ 454515 w 454515"/>
                <a:gd name="connsiteY2" fmla="*/ 0 h 1340024"/>
                <a:gd name="connsiteX3" fmla="*/ 150704 w 454515"/>
                <a:gd name="connsiteY3" fmla="*/ 1306263 h 1340024"/>
                <a:gd name="connsiteX4" fmla="*/ 0 w 454515"/>
                <a:gd name="connsiteY4" fmla="*/ 1334146 h 1340024"/>
                <a:gd name="connsiteX0" fmla="*/ 0 w 454515"/>
                <a:gd name="connsiteY0" fmla="*/ 1334146 h 1340024"/>
                <a:gd name="connsiteX1" fmla="*/ 302089 w 454515"/>
                <a:gd name="connsiteY1" fmla="*/ 28848 h 1340024"/>
                <a:gd name="connsiteX2" fmla="*/ 454515 w 454515"/>
                <a:gd name="connsiteY2" fmla="*/ 0 h 1340024"/>
                <a:gd name="connsiteX3" fmla="*/ 150704 w 454515"/>
                <a:gd name="connsiteY3" fmla="*/ 1306263 h 1340024"/>
                <a:gd name="connsiteX4" fmla="*/ 0 w 454515"/>
                <a:gd name="connsiteY4" fmla="*/ 1334146 h 1340024"/>
                <a:gd name="connsiteX0" fmla="*/ 0 w 454515"/>
                <a:gd name="connsiteY0" fmla="*/ 1334146 h 1334328"/>
                <a:gd name="connsiteX1" fmla="*/ 302089 w 454515"/>
                <a:gd name="connsiteY1" fmla="*/ 28848 h 1334328"/>
                <a:gd name="connsiteX2" fmla="*/ 454515 w 454515"/>
                <a:gd name="connsiteY2" fmla="*/ 0 h 1334328"/>
                <a:gd name="connsiteX3" fmla="*/ 150704 w 454515"/>
                <a:gd name="connsiteY3" fmla="*/ 1306263 h 1334328"/>
                <a:gd name="connsiteX4" fmla="*/ 0 w 454515"/>
                <a:gd name="connsiteY4" fmla="*/ 1334146 h 1334328"/>
                <a:gd name="connsiteX0" fmla="*/ 0 w 454515"/>
                <a:gd name="connsiteY0" fmla="*/ 1334146 h 1334146"/>
                <a:gd name="connsiteX1" fmla="*/ 302089 w 454515"/>
                <a:gd name="connsiteY1" fmla="*/ 28848 h 1334146"/>
                <a:gd name="connsiteX2" fmla="*/ 454515 w 454515"/>
                <a:gd name="connsiteY2" fmla="*/ 0 h 1334146"/>
                <a:gd name="connsiteX3" fmla="*/ 150704 w 454515"/>
                <a:gd name="connsiteY3" fmla="*/ 1306263 h 1334146"/>
                <a:gd name="connsiteX4" fmla="*/ 0 w 454515"/>
                <a:gd name="connsiteY4" fmla="*/ 1334146 h 1334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515" h="1334146">
                  <a:moveTo>
                    <a:pt x="0" y="1334146"/>
                  </a:moveTo>
                  <a:lnTo>
                    <a:pt x="302089" y="28848"/>
                  </a:lnTo>
                  <a:cubicBezTo>
                    <a:pt x="375038" y="28248"/>
                    <a:pt x="399987" y="7926"/>
                    <a:pt x="454515" y="0"/>
                  </a:cubicBezTo>
                  <a:lnTo>
                    <a:pt x="150704" y="1306263"/>
                  </a:lnTo>
                  <a:lnTo>
                    <a:pt x="0" y="133414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5" name="Parallelogram 6">
              <a:extLst>
                <a:ext uri="{FF2B5EF4-FFF2-40B4-BE49-F238E27FC236}">
                  <a16:creationId xmlns:a16="http://schemas.microsoft.com/office/drawing/2014/main" xmlns="" id="{F66AC05B-58C5-4774-8DF2-A1770655E721}"/>
                </a:ext>
              </a:extLst>
            </p:cNvPr>
            <p:cNvSpPr/>
            <p:nvPr/>
          </p:nvSpPr>
          <p:spPr>
            <a:xfrm rot="556271">
              <a:off x="3377117" y="1462398"/>
              <a:ext cx="445614" cy="1346469"/>
            </a:xfrm>
            <a:custGeom>
              <a:avLst/>
              <a:gdLst>
                <a:gd name="connsiteX0" fmla="*/ 0 w 432048"/>
                <a:gd name="connsiteY0" fmla="*/ 1201642 h 1201642"/>
                <a:gd name="connsiteX1" fmla="*/ 276191 w 432048"/>
                <a:gd name="connsiteY1" fmla="*/ 0 h 1201642"/>
                <a:gd name="connsiteX2" fmla="*/ 432048 w 432048"/>
                <a:gd name="connsiteY2" fmla="*/ 0 h 1201642"/>
                <a:gd name="connsiteX3" fmla="*/ 155857 w 432048"/>
                <a:gd name="connsiteY3" fmla="*/ 1201642 h 1201642"/>
                <a:gd name="connsiteX4" fmla="*/ 0 w 432048"/>
                <a:gd name="connsiteY4" fmla="*/ 1201642 h 1201642"/>
                <a:gd name="connsiteX0" fmla="*/ 0 w 432048"/>
                <a:gd name="connsiteY0" fmla="*/ 1201642 h 1220923"/>
                <a:gd name="connsiteX1" fmla="*/ 276191 w 432048"/>
                <a:gd name="connsiteY1" fmla="*/ 0 h 1220923"/>
                <a:gd name="connsiteX2" fmla="*/ 432048 w 432048"/>
                <a:gd name="connsiteY2" fmla="*/ 0 h 1220923"/>
                <a:gd name="connsiteX3" fmla="*/ 155857 w 432048"/>
                <a:gd name="connsiteY3" fmla="*/ 1201642 h 1220923"/>
                <a:gd name="connsiteX4" fmla="*/ 0 w 432048"/>
                <a:gd name="connsiteY4" fmla="*/ 1201642 h 1220923"/>
                <a:gd name="connsiteX0" fmla="*/ 0 w 432048"/>
                <a:gd name="connsiteY0" fmla="*/ 1201642 h 1253436"/>
                <a:gd name="connsiteX1" fmla="*/ 276191 w 432048"/>
                <a:gd name="connsiteY1" fmla="*/ 0 h 1253436"/>
                <a:gd name="connsiteX2" fmla="*/ 432048 w 432048"/>
                <a:gd name="connsiteY2" fmla="*/ 0 h 1253436"/>
                <a:gd name="connsiteX3" fmla="*/ 153399 w 432048"/>
                <a:gd name="connsiteY3" fmla="*/ 1240838 h 1253436"/>
                <a:gd name="connsiteX4" fmla="*/ 0 w 432048"/>
                <a:gd name="connsiteY4" fmla="*/ 1201642 h 1253436"/>
                <a:gd name="connsiteX0" fmla="*/ 0 w 432048"/>
                <a:gd name="connsiteY0" fmla="*/ 1231470 h 1283264"/>
                <a:gd name="connsiteX1" fmla="*/ 280378 w 432048"/>
                <a:gd name="connsiteY1" fmla="*/ 0 h 1283264"/>
                <a:gd name="connsiteX2" fmla="*/ 432048 w 432048"/>
                <a:gd name="connsiteY2" fmla="*/ 29828 h 1283264"/>
                <a:gd name="connsiteX3" fmla="*/ 153399 w 432048"/>
                <a:gd name="connsiteY3" fmla="*/ 1270666 h 1283264"/>
                <a:gd name="connsiteX4" fmla="*/ 0 w 432048"/>
                <a:gd name="connsiteY4" fmla="*/ 1231470 h 1283264"/>
                <a:gd name="connsiteX0" fmla="*/ 0 w 436845"/>
                <a:gd name="connsiteY0" fmla="*/ 1261206 h 1287767"/>
                <a:gd name="connsiteX1" fmla="*/ 285175 w 436845"/>
                <a:gd name="connsiteY1" fmla="*/ 0 h 1287767"/>
                <a:gd name="connsiteX2" fmla="*/ 436845 w 436845"/>
                <a:gd name="connsiteY2" fmla="*/ 29828 h 1287767"/>
                <a:gd name="connsiteX3" fmla="*/ 158196 w 436845"/>
                <a:gd name="connsiteY3" fmla="*/ 1270666 h 1287767"/>
                <a:gd name="connsiteX4" fmla="*/ 0 w 436845"/>
                <a:gd name="connsiteY4" fmla="*/ 1261206 h 1287767"/>
                <a:gd name="connsiteX0" fmla="*/ 0 w 436845"/>
                <a:gd name="connsiteY0" fmla="*/ 1261206 h 1262357"/>
                <a:gd name="connsiteX1" fmla="*/ 285175 w 436845"/>
                <a:gd name="connsiteY1" fmla="*/ 0 h 1262357"/>
                <a:gd name="connsiteX2" fmla="*/ 436845 w 436845"/>
                <a:gd name="connsiteY2" fmla="*/ 29828 h 1262357"/>
                <a:gd name="connsiteX3" fmla="*/ 180259 w 436845"/>
                <a:gd name="connsiteY3" fmla="*/ 1228460 h 1262357"/>
                <a:gd name="connsiteX4" fmla="*/ 0 w 436845"/>
                <a:gd name="connsiteY4" fmla="*/ 1261206 h 1262357"/>
                <a:gd name="connsiteX0" fmla="*/ 0 w 436845"/>
                <a:gd name="connsiteY0" fmla="*/ 1261206 h 1261206"/>
                <a:gd name="connsiteX1" fmla="*/ 285175 w 436845"/>
                <a:gd name="connsiteY1" fmla="*/ 0 h 1261206"/>
                <a:gd name="connsiteX2" fmla="*/ 436845 w 436845"/>
                <a:gd name="connsiteY2" fmla="*/ 29828 h 1261206"/>
                <a:gd name="connsiteX3" fmla="*/ 175655 w 436845"/>
                <a:gd name="connsiteY3" fmla="*/ 1200259 h 1261206"/>
                <a:gd name="connsiteX4" fmla="*/ 0 w 436845"/>
                <a:gd name="connsiteY4" fmla="*/ 1261206 h 1261206"/>
                <a:gd name="connsiteX0" fmla="*/ 0 w 436845"/>
                <a:gd name="connsiteY0" fmla="*/ 1261206 h 1261206"/>
                <a:gd name="connsiteX1" fmla="*/ 285175 w 436845"/>
                <a:gd name="connsiteY1" fmla="*/ 0 h 1261206"/>
                <a:gd name="connsiteX2" fmla="*/ 436845 w 436845"/>
                <a:gd name="connsiteY2" fmla="*/ 29828 h 1261206"/>
                <a:gd name="connsiteX3" fmla="*/ 130187 w 436845"/>
                <a:gd name="connsiteY3" fmla="*/ 1217332 h 1261206"/>
                <a:gd name="connsiteX4" fmla="*/ 0 w 436845"/>
                <a:gd name="connsiteY4" fmla="*/ 1261206 h 1261206"/>
                <a:gd name="connsiteX0" fmla="*/ 0 w 436845"/>
                <a:gd name="connsiteY0" fmla="*/ 1261206 h 1270847"/>
                <a:gd name="connsiteX1" fmla="*/ 285175 w 436845"/>
                <a:gd name="connsiteY1" fmla="*/ 0 h 1270847"/>
                <a:gd name="connsiteX2" fmla="*/ 436845 w 436845"/>
                <a:gd name="connsiteY2" fmla="*/ 29828 h 1270847"/>
                <a:gd name="connsiteX3" fmla="*/ 125391 w 436845"/>
                <a:gd name="connsiteY3" fmla="*/ 1247069 h 1270847"/>
                <a:gd name="connsiteX4" fmla="*/ 0 w 436845"/>
                <a:gd name="connsiteY4" fmla="*/ 1261206 h 1270847"/>
                <a:gd name="connsiteX0" fmla="*/ 0 w 436845"/>
                <a:gd name="connsiteY0" fmla="*/ 1261206 h 1299312"/>
                <a:gd name="connsiteX1" fmla="*/ 285175 w 436845"/>
                <a:gd name="connsiteY1" fmla="*/ 0 h 1299312"/>
                <a:gd name="connsiteX2" fmla="*/ 436845 w 436845"/>
                <a:gd name="connsiteY2" fmla="*/ 29828 h 1299312"/>
                <a:gd name="connsiteX3" fmla="*/ 131530 w 436845"/>
                <a:gd name="connsiteY3" fmla="*/ 1284672 h 1299312"/>
                <a:gd name="connsiteX4" fmla="*/ 0 w 436845"/>
                <a:gd name="connsiteY4" fmla="*/ 1261206 h 1299312"/>
                <a:gd name="connsiteX0" fmla="*/ 0 w 436845"/>
                <a:gd name="connsiteY0" fmla="*/ 1261206 h 1299312"/>
                <a:gd name="connsiteX1" fmla="*/ 285175 w 436845"/>
                <a:gd name="connsiteY1" fmla="*/ 0 h 1299312"/>
                <a:gd name="connsiteX2" fmla="*/ 436845 w 436845"/>
                <a:gd name="connsiteY2" fmla="*/ 29828 h 1299312"/>
                <a:gd name="connsiteX3" fmla="*/ 131530 w 436845"/>
                <a:gd name="connsiteY3" fmla="*/ 1284672 h 1299312"/>
                <a:gd name="connsiteX4" fmla="*/ 0 w 436845"/>
                <a:gd name="connsiteY4" fmla="*/ 1261206 h 1299312"/>
                <a:gd name="connsiteX0" fmla="*/ 0 w 436845"/>
                <a:gd name="connsiteY0" fmla="*/ 1261206 h 1299312"/>
                <a:gd name="connsiteX1" fmla="*/ 285175 w 436845"/>
                <a:gd name="connsiteY1" fmla="*/ 0 h 1299312"/>
                <a:gd name="connsiteX2" fmla="*/ 436845 w 436845"/>
                <a:gd name="connsiteY2" fmla="*/ 29828 h 1299312"/>
                <a:gd name="connsiteX3" fmla="*/ 131530 w 436845"/>
                <a:gd name="connsiteY3" fmla="*/ 1284672 h 1299312"/>
                <a:gd name="connsiteX4" fmla="*/ 0 w 436845"/>
                <a:gd name="connsiteY4" fmla="*/ 1261206 h 1299312"/>
                <a:gd name="connsiteX0" fmla="*/ 0 w 430205"/>
                <a:gd name="connsiteY0" fmla="*/ 1261206 h 1299312"/>
                <a:gd name="connsiteX1" fmla="*/ 285175 w 430205"/>
                <a:gd name="connsiteY1" fmla="*/ 0 h 1299312"/>
                <a:gd name="connsiteX2" fmla="*/ 430205 w 430205"/>
                <a:gd name="connsiteY2" fmla="*/ 10247 h 1299312"/>
                <a:gd name="connsiteX3" fmla="*/ 131530 w 430205"/>
                <a:gd name="connsiteY3" fmla="*/ 1284672 h 1299312"/>
                <a:gd name="connsiteX4" fmla="*/ 0 w 430205"/>
                <a:gd name="connsiteY4" fmla="*/ 1261206 h 1299312"/>
                <a:gd name="connsiteX0" fmla="*/ 0 w 430205"/>
                <a:gd name="connsiteY0" fmla="*/ 1261206 h 1284672"/>
                <a:gd name="connsiteX1" fmla="*/ 285175 w 430205"/>
                <a:gd name="connsiteY1" fmla="*/ 0 h 1284672"/>
                <a:gd name="connsiteX2" fmla="*/ 430205 w 430205"/>
                <a:gd name="connsiteY2" fmla="*/ 10247 h 1284672"/>
                <a:gd name="connsiteX3" fmla="*/ 131530 w 430205"/>
                <a:gd name="connsiteY3" fmla="*/ 1284672 h 1284672"/>
                <a:gd name="connsiteX4" fmla="*/ 0 w 430205"/>
                <a:gd name="connsiteY4" fmla="*/ 1261206 h 1284672"/>
                <a:gd name="connsiteX0" fmla="*/ 0 w 430205"/>
                <a:gd name="connsiteY0" fmla="*/ 1261206 h 1284672"/>
                <a:gd name="connsiteX1" fmla="*/ 285175 w 430205"/>
                <a:gd name="connsiteY1" fmla="*/ 0 h 1284672"/>
                <a:gd name="connsiteX2" fmla="*/ 430205 w 430205"/>
                <a:gd name="connsiteY2" fmla="*/ 10247 h 1284672"/>
                <a:gd name="connsiteX3" fmla="*/ 131530 w 430205"/>
                <a:gd name="connsiteY3" fmla="*/ 1284672 h 1284672"/>
                <a:gd name="connsiteX4" fmla="*/ 0 w 430205"/>
                <a:gd name="connsiteY4" fmla="*/ 1261206 h 1284672"/>
                <a:gd name="connsiteX0" fmla="*/ 0 w 430205"/>
                <a:gd name="connsiteY0" fmla="*/ 1261206 h 1284672"/>
                <a:gd name="connsiteX1" fmla="*/ 285175 w 430205"/>
                <a:gd name="connsiteY1" fmla="*/ 0 h 1284672"/>
                <a:gd name="connsiteX2" fmla="*/ 430205 w 430205"/>
                <a:gd name="connsiteY2" fmla="*/ 10247 h 1284672"/>
                <a:gd name="connsiteX3" fmla="*/ 131530 w 430205"/>
                <a:gd name="connsiteY3" fmla="*/ 1284672 h 1284672"/>
                <a:gd name="connsiteX4" fmla="*/ 0 w 430205"/>
                <a:gd name="connsiteY4" fmla="*/ 1261206 h 1284672"/>
                <a:gd name="connsiteX0" fmla="*/ 0 w 430205"/>
                <a:gd name="connsiteY0" fmla="*/ 1261206 h 1296380"/>
                <a:gd name="connsiteX1" fmla="*/ 285175 w 430205"/>
                <a:gd name="connsiteY1" fmla="*/ 0 h 1296380"/>
                <a:gd name="connsiteX2" fmla="*/ 430205 w 430205"/>
                <a:gd name="connsiteY2" fmla="*/ 10247 h 1296380"/>
                <a:gd name="connsiteX3" fmla="*/ 123108 w 430205"/>
                <a:gd name="connsiteY3" fmla="*/ 1296380 h 1296380"/>
                <a:gd name="connsiteX4" fmla="*/ 0 w 430205"/>
                <a:gd name="connsiteY4" fmla="*/ 1261206 h 1296380"/>
                <a:gd name="connsiteX0" fmla="*/ 0 w 431371"/>
                <a:gd name="connsiteY0" fmla="*/ 1275173 h 1296380"/>
                <a:gd name="connsiteX1" fmla="*/ 286341 w 431371"/>
                <a:gd name="connsiteY1" fmla="*/ 0 h 1296380"/>
                <a:gd name="connsiteX2" fmla="*/ 431371 w 431371"/>
                <a:gd name="connsiteY2" fmla="*/ 10247 h 1296380"/>
                <a:gd name="connsiteX3" fmla="*/ 124274 w 431371"/>
                <a:gd name="connsiteY3" fmla="*/ 1296380 h 1296380"/>
                <a:gd name="connsiteX4" fmla="*/ 0 w 431371"/>
                <a:gd name="connsiteY4" fmla="*/ 1275173 h 1296380"/>
                <a:gd name="connsiteX0" fmla="*/ 0 w 443286"/>
                <a:gd name="connsiteY0" fmla="*/ 1328782 h 1333215"/>
                <a:gd name="connsiteX1" fmla="*/ 298256 w 443286"/>
                <a:gd name="connsiteY1" fmla="*/ 0 h 1333215"/>
                <a:gd name="connsiteX2" fmla="*/ 443286 w 443286"/>
                <a:gd name="connsiteY2" fmla="*/ 10247 h 1333215"/>
                <a:gd name="connsiteX3" fmla="*/ 136189 w 443286"/>
                <a:gd name="connsiteY3" fmla="*/ 1296380 h 1333215"/>
                <a:gd name="connsiteX4" fmla="*/ 0 w 443286"/>
                <a:gd name="connsiteY4" fmla="*/ 1328782 h 1333215"/>
                <a:gd name="connsiteX0" fmla="*/ 0 w 443286"/>
                <a:gd name="connsiteY0" fmla="*/ 1328782 h 1334293"/>
                <a:gd name="connsiteX1" fmla="*/ 298256 w 443286"/>
                <a:gd name="connsiteY1" fmla="*/ 0 h 1334293"/>
                <a:gd name="connsiteX2" fmla="*/ 443286 w 443286"/>
                <a:gd name="connsiteY2" fmla="*/ 10247 h 1334293"/>
                <a:gd name="connsiteX3" fmla="*/ 138380 w 443286"/>
                <a:gd name="connsiteY3" fmla="*/ 1309799 h 1334293"/>
                <a:gd name="connsiteX4" fmla="*/ 0 w 443286"/>
                <a:gd name="connsiteY4" fmla="*/ 1328782 h 1334293"/>
                <a:gd name="connsiteX0" fmla="*/ 0 w 443286"/>
                <a:gd name="connsiteY0" fmla="*/ 1328782 h 1335835"/>
                <a:gd name="connsiteX1" fmla="*/ 298256 w 443286"/>
                <a:gd name="connsiteY1" fmla="*/ 0 h 1335835"/>
                <a:gd name="connsiteX2" fmla="*/ 443286 w 443286"/>
                <a:gd name="connsiteY2" fmla="*/ 10247 h 1335835"/>
                <a:gd name="connsiteX3" fmla="*/ 138380 w 443286"/>
                <a:gd name="connsiteY3" fmla="*/ 1309799 h 1335835"/>
                <a:gd name="connsiteX4" fmla="*/ 0 w 443286"/>
                <a:gd name="connsiteY4" fmla="*/ 1328782 h 1335835"/>
                <a:gd name="connsiteX0" fmla="*/ 0 w 443286"/>
                <a:gd name="connsiteY0" fmla="*/ 1328782 h 1331731"/>
                <a:gd name="connsiteX1" fmla="*/ 298256 w 443286"/>
                <a:gd name="connsiteY1" fmla="*/ 0 h 1331731"/>
                <a:gd name="connsiteX2" fmla="*/ 443286 w 443286"/>
                <a:gd name="connsiteY2" fmla="*/ 10247 h 1331731"/>
                <a:gd name="connsiteX3" fmla="*/ 152554 w 443286"/>
                <a:gd name="connsiteY3" fmla="*/ 1248933 h 1331731"/>
                <a:gd name="connsiteX4" fmla="*/ 0 w 443286"/>
                <a:gd name="connsiteY4" fmla="*/ 1328782 h 1331731"/>
                <a:gd name="connsiteX0" fmla="*/ 0 w 443286"/>
                <a:gd name="connsiteY0" fmla="*/ 1328782 h 1331456"/>
                <a:gd name="connsiteX1" fmla="*/ 298256 w 443286"/>
                <a:gd name="connsiteY1" fmla="*/ 0 h 1331456"/>
                <a:gd name="connsiteX2" fmla="*/ 443286 w 443286"/>
                <a:gd name="connsiteY2" fmla="*/ 10247 h 1331456"/>
                <a:gd name="connsiteX3" fmla="*/ 154266 w 443286"/>
                <a:gd name="connsiteY3" fmla="*/ 1238321 h 1331456"/>
                <a:gd name="connsiteX4" fmla="*/ 0 w 443286"/>
                <a:gd name="connsiteY4" fmla="*/ 1328782 h 1331456"/>
                <a:gd name="connsiteX0" fmla="*/ 0 w 447804"/>
                <a:gd name="connsiteY0" fmla="*/ 1343297 h 1345669"/>
                <a:gd name="connsiteX1" fmla="*/ 302774 w 447804"/>
                <a:gd name="connsiteY1" fmla="*/ 0 h 1345669"/>
                <a:gd name="connsiteX2" fmla="*/ 447804 w 447804"/>
                <a:gd name="connsiteY2" fmla="*/ 10247 h 1345669"/>
                <a:gd name="connsiteX3" fmla="*/ 158784 w 447804"/>
                <a:gd name="connsiteY3" fmla="*/ 1238321 h 1345669"/>
                <a:gd name="connsiteX4" fmla="*/ 0 w 447804"/>
                <a:gd name="connsiteY4" fmla="*/ 1343297 h 1345669"/>
                <a:gd name="connsiteX0" fmla="*/ 0 w 447804"/>
                <a:gd name="connsiteY0" fmla="*/ 1343297 h 1346222"/>
                <a:gd name="connsiteX1" fmla="*/ 302774 w 447804"/>
                <a:gd name="connsiteY1" fmla="*/ 0 h 1346222"/>
                <a:gd name="connsiteX2" fmla="*/ 447804 w 447804"/>
                <a:gd name="connsiteY2" fmla="*/ 10247 h 1346222"/>
                <a:gd name="connsiteX3" fmla="*/ 158784 w 447804"/>
                <a:gd name="connsiteY3" fmla="*/ 1238321 h 1346222"/>
                <a:gd name="connsiteX4" fmla="*/ 0 w 447804"/>
                <a:gd name="connsiteY4" fmla="*/ 1343297 h 1346222"/>
                <a:gd name="connsiteX0" fmla="*/ 0 w 447804"/>
                <a:gd name="connsiteY0" fmla="*/ 1333050 h 1335975"/>
                <a:gd name="connsiteX1" fmla="*/ 305444 w 447804"/>
                <a:gd name="connsiteY1" fmla="*/ 27203 h 1335975"/>
                <a:gd name="connsiteX2" fmla="*/ 447804 w 447804"/>
                <a:gd name="connsiteY2" fmla="*/ 0 h 1335975"/>
                <a:gd name="connsiteX3" fmla="*/ 158784 w 447804"/>
                <a:gd name="connsiteY3" fmla="*/ 1228074 h 1335975"/>
                <a:gd name="connsiteX4" fmla="*/ 0 w 447804"/>
                <a:gd name="connsiteY4" fmla="*/ 1333050 h 1335975"/>
                <a:gd name="connsiteX0" fmla="*/ 0 w 452940"/>
                <a:gd name="connsiteY0" fmla="*/ 1364886 h 1367811"/>
                <a:gd name="connsiteX1" fmla="*/ 305444 w 452940"/>
                <a:gd name="connsiteY1" fmla="*/ 59039 h 1367811"/>
                <a:gd name="connsiteX2" fmla="*/ 452940 w 452940"/>
                <a:gd name="connsiteY2" fmla="*/ 0 h 1367811"/>
                <a:gd name="connsiteX3" fmla="*/ 158784 w 452940"/>
                <a:gd name="connsiteY3" fmla="*/ 1259910 h 1367811"/>
                <a:gd name="connsiteX4" fmla="*/ 0 w 452940"/>
                <a:gd name="connsiteY4" fmla="*/ 1364886 h 1367811"/>
                <a:gd name="connsiteX0" fmla="*/ 0 w 452940"/>
                <a:gd name="connsiteY0" fmla="*/ 1364886 h 1367811"/>
                <a:gd name="connsiteX1" fmla="*/ 290929 w 452940"/>
                <a:gd name="connsiteY1" fmla="*/ 54519 h 1367811"/>
                <a:gd name="connsiteX2" fmla="*/ 452940 w 452940"/>
                <a:gd name="connsiteY2" fmla="*/ 0 h 1367811"/>
                <a:gd name="connsiteX3" fmla="*/ 158784 w 452940"/>
                <a:gd name="connsiteY3" fmla="*/ 1259910 h 1367811"/>
                <a:gd name="connsiteX4" fmla="*/ 0 w 452940"/>
                <a:gd name="connsiteY4" fmla="*/ 1364886 h 1367811"/>
                <a:gd name="connsiteX0" fmla="*/ 0 w 452940"/>
                <a:gd name="connsiteY0" fmla="*/ 1364886 h 1367811"/>
                <a:gd name="connsiteX1" fmla="*/ 317768 w 452940"/>
                <a:gd name="connsiteY1" fmla="*/ 50138 h 1367811"/>
                <a:gd name="connsiteX2" fmla="*/ 452940 w 452940"/>
                <a:gd name="connsiteY2" fmla="*/ 0 h 1367811"/>
                <a:gd name="connsiteX3" fmla="*/ 158784 w 452940"/>
                <a:gd name="connsiteY3" fmla="*/ 1259910 h 1367811"/>
                <a:gd name="connsiteX4" fmla="*/ 0 w 452940"/>
                <a:gd name="connsiteY4" fmla="*/ 1364886 h 1367811"/>
                <a:gd name="connsiteX0" fmla="*/ 0 w 452940"/>
                <a:gd name="connsiteY0" fmla="*/ 1364886 h 1367811"/>
                <a:gd name="connsiteX1" fmla="*/ 317768 w 452940"/>
                <a:gd name="connsiteY1" fmla="*/ 50138 h 1367811"/>
                <a:gd name="connsiteX2" fmla="*/ 452940 w 452940"/>
                <a:gd name="connsiteY2" fmla="*/ 0 h 1367811"/>
                <a:gd name="connsiteX3" fmla="*/ 158784 w 452940"/>
                <a:gd name="connsiteY3" fmla="*/ 1259910 h 1367811"/>
                <a:gd name="connsiteX4" fmla="*/ 0 w 452940"/>
                <a:gd name="connsiteY4" fmla="*/ 1364886 h 1367811"/>
                <a:gd name="connsiteX0" fmla="*/ 0 w 452940"/>
                <a:gd name="connsiteY0" fmla="*/ 1364886 h 1364886"/>
                <a:gd name="connsiteX1" fmla="*/ 317768 w 452940"/>
                <a:gd name="connsiteY1" fmla="*/ 50138 h 1364886"/>
                <a:gd name="connsiteX2" fmla="*/ 452940 w 452940"/>
                <a:gd name="connsiteY2" fmla="*/ 0 h 1364886"/>
                <a:gd name="connsiteX3" fmla="*/ 158784 w 452940"/>
                <a:gd name="connsiteY3" fmla="*/ 1259910 h 1364886"/>
                <a:gd name="connsiteX4" fmla="*/ 0 w 452940"/>
                <a:gd name="connsiteY4" fmla="*/ 1364886 h 1364886"/>
                <a:gd name="connsiteX0" fmla="*/ 0 w 452940"/>
                <a:gd name="connsiteY0" fmla="*/ 1364886 h 1364886"/>
                <a:gd name="connsiteX1" fmla="*/ 305444 w 452940"/>
                <a:gd name="connsiteY1" fmla="*/ 59039 h 1364886"/>
                <a:gd name="connsiteX2" fmla="*/ 452940 w 452940"/>
                <a:gd name="connsiteY2" fmla="*/ 0 h 1364886"/>
                <a:gd name="connsiteX3" fmla="*/ 158784 w 452940"/>
                <a:gd name="connsiteY3" fmla="*/ 1259910 h 1364886"/>
                <a:gd name="connsiteX4" fmla="*/ 0 w 452940"/>
                <a:gd name="connsiteY4" fmla="*/ 1364886 h 1364886"/>
                <a:gd name="connsiteX0" fmla="*/ 0 w 452940"/>
                <a:gd name="connsiteY0" fmla="*/ 1364886 h 1364886"/>
                <a:gd name="connsiteX1" fmla="*/ 305444 w 452940"/>
                <a:gd name="connsiteY1" fmla="*/ 59039 h 1364886"/>
                <a:gd name="connsiteX2" fmla="*/ 452940 w 452940"/>
                <a:gd name="connsiteY2" fmla="*/ 0 h 1364886"/>
                <a:gd name="connsiteX3" fmla="*/ 158784 w 452940"/>
                <a:gd name="connsiteY3" fmla="*/ 1259910 h 1364886"/>
                <a:gd name="connsiteX4" fmla="*/ 0 w 452940"/>
                <a:gd name="connsiteY4" fmla="*/ 1364886 h 1364886"/>
                <a:gd name="connsiteX0" fmla="*/ 0 w 445614"/>
                <a:gd name="connsiteY0" fmla="*/ 1346469 h 1346469"/>
                <a:gd name="connsiteX1" fmla="*/ 305444 w 445614"/>
                <a:gd name="connsiteY1" fmla="*/ 40622 h 1346469"/>
                <a:gd name="connsiteX2" fmla="*/ 445614 w 445614"/>
                <a:gd name="connsiteY2" fmla="*/ 0 h 1346469"/>
                <a:gd name="connsiteX3" fmla="*/ 158784 w 445614"/>
                <a:gd name="connsiteY3" fmla="*/ 1241493 h 1346469"/>
                <a:gd name="connsiteX4" fmla="*/ 0 w 445614"/>
                <a:gd name="connsiteY4" fmla="*/ 1346469 h 1346469"/>
                <a:gd name="connsiteX0" fmla="*/ 0 w 445614"/>
                <a:gd name="connsiteY0" fmla="*/ 1346469 h 1346469"/>
                <a:gd name="connsiteX1" fmla="*/ 305444 w 445614"/>
                <a:gd name="connsiteY1" fmla="*/ 40622 h 1346469"/>
                <a:gd name="connsiteX2" fmla="*/ 445614 w 445614"/>
                <a:gd name="connsiteY2" fmla="*/ 0 h 1346469"/>
                <a:gd name="connsiteX3" fmla="*/ 175011 w 445614"/>
                <a:gd name="connsiteY3" fmla="*/ 1235399 h 1346469"/>
                <a:gd name="connsiteX4" fmla="*/ 0 w 445614"/>
                <a:gd name="connsiteY4" fmla="*/ 1346469 h 1346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614" h="1346469">
                  <a:moveTo>
                    <a:pt x="0" y="1346469"/>
                  </a:moveTo>
                  <a:lnTo>
                    <a:pt x="305444" y="40622"/>
                  </a:lnTo>
                  <a:cubicBezTo>
                    <a:pt x="369491" y="27698"/>
                    <a:pt x="391086" y="7926"/>
                    <a:pt x="445614" y="0"/>
                  </a:cubicBezTo>
                  <a:lnTo>
                    <a:pt x="175011" y="1235399"/>
                  </a:lnTo>
                  <a:cubicBezTo>
                    <a:pt x="132012" y="1271457"/>
                    <a:pt x="74956" y="1318604"/>
                    <a:pt x="0" y="13464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6" name="Rectangle 4">
              <a:extLst>
                <a:ext uri="{FF2B5EF4-FFF2-40B4-BE49-F238E27FC236}">
                  <a16:creationId xmlns:a16="http://schemas.microsoft.com/office/drawing/2014/main" xmlns="" id="{65FF35F0-8C38-4A60-AF9C-CF2696B3C702}"/>
                </a:ext>
              </a:extLst>
            </p:cNvPr>
            <p:cNvSpPr/>
            <p:nvPr/>
          </p:nvSpPr>
          <p:spPr>
            <a:xfrm>
              <a:off x="3707740" y="2763590"/>
              <a:ext cx="864096" cy="2616753"/>
            </a:xfrm>
            <a:custGeom>
              <a:avLst/>
              <a:gdLst>
                <a:gd name="connsiteX0" fmla="*/ 0 w 864096"/>
                <a:gd name="connsiteY0" fmla="*/ 0 h 2520280"/>
                <a:gd name="connsiteX1" fmla="*/ 864096 w 864096"/>
                <a:gd name="connsiteY1" fmla="*/ 0 h 2520280"/>
                <a:gd name="connsiteX2" fmla="*/ 864096 w 864096"/>
                <a:gd name="connsiteY2" fmla="*/ 2520280 h 2520280"/>
                <a:gd name="connsiteX3" fmla="*/ 0 w 864096"/>
                <a:gd name="connsiteY3" fmla="*/ 2520280 h 2520280"/>
                <a:gd name="connsiteX4" fmla="*/ 0 w 864096"/>
                <a:gd name="connsiteY4" fmla="*/ 0 h 2520280"/>
                <a:gd name="connsiteX0" fmla="*/ 0 w 864096"/>
                <a:gd name="connsiteY0" fmla="*/ 0 h 2520280"/>
                <a:gd name="connsiteX1" fmla="*/ 864096 w 864096"/>
                <a:gd name="connsiteY1" fmla="*/ 0 h 2520280"/>
                <a:gd name="connsiteX2" fmla="*/ 864096 w 864096"/>
                <a:gd name="connsiteY2" fmla="*/ 2520280 h 2520280"/>
                <a:gd name="connsiteX3" fmla="*/ 0 w 864096"/>
                <a:gd name="connsiteY3" fmla="*/ 2520280 h 2520280"/>
                <a:gd name="connsiteX4" fmla="*/ 0 w 864096"/>
                <a:gd name="connsiteY4" fmla="*/ 0 h 2520280"/>
                <a:gd name="connsiteX0" fmla="*/ 0 w 864096"/>
                <a:gd name="connsiteY0" fmla="*/ 0 h 2520280"/>
                <a:gd name="connsiteX1" fmla="*/ 864096 w 864096"/>
                <a:gd name="connsiteY1" fmla="*/ 0 h 2520280"/>
                <a:gd name="connsiteX2" fmla="*/ 864096 w 864096"/>
                <a:gd name="connsiteY2" fmla="*/ 2520280 h 2520280"/>
                <a:gd name="connsiteX3" fmla="*/ 0 w 864096"/>
                <a:gd name="connsiteY3" fmla="*/ 2520280 h 2520280"/>
                <a:gd name="connsiteX4" fmla="*/ 0 w 864096"/>
                <a:gd name="connsiteY4" fmla="*/ 0 h 2520280"/>
                <a:gd name="connsiteX0" fmla="*/ 0 w 864096"/>
                <a:gd name="connsiteY0" fmla="*/ 0 h 2520280"/>
                <a:gd name="connsiteX1" fmla="*/ 864096 w 864096"/>
                <a:gd name="connsiteY1" fmla="*/ 0 h 2520280"/>
                <a:gd name="connsiteX2" fmla="*/ 864096 w 864096"/>
                <a:gd name="connsiteY2" fmla="*/ 2520280 h 2520280"/>
                <a:gd name="connsiteX3" fmla="*/ 0 w 864096"/>
                <a:gd name="connsiteY3" fmla="*/ 2520280 h 2520280"/>
                <a:gd name="connsiteX4" fmla="*/ 0 w 864096"/>
                <a:gd name="connsiteY4" fmla="*/ 0 h 2520280"/>
                <a:gd name="connsiteX0" fmla="*/ 0 w 864096"/>
                <a:gd name="connsiteY0" fmla="*/ 0 h 2520280"/>
                <a:gd name="connsiteX1" fmla="*/ 864096 w 864096"/>
                <a:gd name="connsiteY1" fmla="*/ 0 h 2520280"/>
                <a:gd name="connsiteX2" fmla="*/ 864096 w 864096"/>
                <a:gd name="connsiteY2" fmla="*/ 2520280 h 2520280"/>
                <a:gd name="connsiteX3" fmla="*/ 0 w 864096"/>
                <a:gd name="connsiteY3" fmla="*/ 2520280 h 2520280"/>
                <a:gd name="connsiteX4" fmla="*/ 0 w 864096"/>
                <a:gd name="connsiteY4" fmla="*/ 0 h 2520280"/>
                <a:gd name="connsiteX0" fmla="*/ 0 w 864096"/>
                <a:gd name="connsiteY0" fmla="*/ 0 h 2575313"/>
                <a:gd name="connsiteX1" fmla="*/ 864096 w 864096"/>
                <a:gd name="connsiteY1" fmla="*/ 0 h 2575313"/>
                <a:gd name="connsiteX2" fmla="*/ 864096 w 864096"/>
                <a:gd name="connsiteY2" fmla="*/ 2520280 h 2575313"/>
                <a:gd name="connsiteX3" fmla="*/ 0 w 864096"/>
                <a:gd name="connsiteY3" fmla="*/ 2520280 h 2575313"/>
                <a:gd name="connsiteX4" fmla="*/ 0 w 864096"/>
                <a:gd name="connsiteY4" fmla="*/ 0 h 2575313"/>
                <a:gd name="connsiteX0" fmla="*/ 0 w 864096"/>
                <a:gd name="connsiteY0" fmla="*/ 0 h 2616753"/>
                <a:gd name="connsiteX1" fmla="*/ 864096 w 864096"/>
                <a:gd name="connsiteY1" fmla="*/ 0 h 2616753"/>
                <a:gd name="connsiteX2" fmla="*/ 864096 w 864096"/>
                <a:gd name="connsiteY2" fmla="*/ 2520280 h 2616753"/>
                <a:gd name="connsiteX3" fmla="*/ 0 w 864096"/>
                <a:gd name="connsiteY3" fmla="*/ 2520280 h 2616753"/>
                <a:gd name="connsiteX4" fmla="*/ 0 w 864096"/>
                <a:gd name="connsiteY4" fmla="*/ 0 h 2616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096" h="2616753">
                  <a:moveTo>
                    <a:pt x="0" y="0"/>
                  </a:moveTo>
                  <a:cubicBezTo>
                    <a:pt x="249932" y="171450"/>
                    <a:pt x="642739" y="161925"/>
                    <a:pt x="864096" y="0"/>
                  </a:cubicBezTo>
                  <a:lnTo>
                    <a:pt x="864096" y="2520280"/>
                  </a:lnTo>
                  <a:cubicBezTo>
                    <a:pt x="537964" y="2653630"/>
                    <a:pt x="307082" y="2644105"/>
                    <a:pt x="0" y="2520280"/>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7" name="Parallelogram 6">
              <a:extLst>
                <a:ext uri="{FF2B5EF4-FFF2-40B4-BE49-F238E27FC236}">
                  <a16:creationId xmlns:a16="http://schemas.microsoft.com/office/drawing/2014/main" xmlns="" id="{A04DDB6E-328F-4B08-BFC9-6DD6FC2BACA3}"/>
                </a:ext>
              </a:extLst>
            </p:cNvPr>
            <p:cNvSpPr/>
            <p:nvPr/>
          </p:nvSpPr>
          <p:spPr>
            <a:xfrm rot="626696">
              <a:off x="3864730" y="1422267"/>
              <a:ext cx="437147" cy="1310664"/>
            </a:xfrm>
            <a:custGeom>
              <a:avLst/>
              <a:gdLst>
                <a:gd name="connsiteX0" fmla="*/ 0 w 432048"/>
                <a:gd name="connsiteY0" fmla="*/ 1201642 h 1201642"/>
                <a:gd name="connsiteX1" fmla="*/ 276191 w 432048"/>
                <a:gd name="connsiteY1" fmla="*/ 0 h 1201642"/>
                <a:gd name="connsiteX2" fmla="*/ 432048 w 432048"/>
                <a:gd name="connsiteY2" fmla="*/ 0 h 1201642"/>
                <a:gd name="connsiteX3" fmla="*/ 155857 w 432048"/>
                <a:gd name="connsiteY3" fmla="*/ 1201642 h 1201642"/>
                <a:gd name="connsiteX4" fmla="*/ 0 w 432048"/>
                <a:gd name="connsiteY4" fmla="*/ 1201642 h 1201642"/>
                <a:gd name="connsiteX0" fmla="*/ 0 w 432048"/>
                <a:gd name="connsiteY0" fmla="*/ 1201642 h 1220923"/>
                <a:gd name="connsiteX1" fmla="*/ 276191 w 432048"/>
                <a:gd name="connsiteY1" fmla="*/ 0 h 1220923"/>
                <a:gd name="connsiteX2" fmla="*/ 432048 w 432048"/>
                <a:gd name="connsiteY2" fmla="*/ 0 h 1220923"/>
                <a:gd name="connsiteX3" fmla="*/ 155857 w 432048"/>
                <a:gd name="connsiteY3" fmla="*/ 1201642 h 1220923"/>
                <a:gd name="connsiteX4" fmla="*/ 0 w 432048"/>
                <a:gd name="connsiteY4" fmla="*/ 1201642 h 1220923"/>
                <a:gd name="connsiteX0" fmla="*/ 0 w 432048"/>
                <a:gd name="connsiteY0" fmla="*/ 1201642 h 1253436"/>
                <a:gd name="connsiteX1" fmla="*/ 276191 w 432048"/>
                <a:gd name="connsiteY1" fmla="*/ 0 h 1253436"/>
                <a:gd name="connsiteX2" fmla="*/ 432048 w 432048"/>
                <a:gd name="connsiteY2" fmla="*/ 0 h 1253436"/>
                <a:gd name="connsiteX3" fmla="*/ 153399 w 432048"/>
                <a:gd name="connsiteY3" fmla="*/ 1240838 h 1253436"/>
                <a:gd name="connsiteX4" fmla="*/ 0 w 432048"/>
                <a:gd name="connsiteY4" fmla="*/ 1201642 h 1253436"/>
                <a:gd name="connsiteX0" fmla="*/ 0 w 432048"/>
                <a:gd name="connsiteY0" fmla="*/ 1231470 h 1283264"/>
                <a:gd name="connsiteX1" fmla="*/ 280378 w 432048"/>
                <a:gd name="connsiteY1" fmla="*/ 0 h 1283264"/>
                <a:gd name="connsiteX2" fmla="*/ 432048 w 432048"/>
                <a:gd name="connsiteY2" fmla="*/ 29828 h 1283264"/>
                <a:gd name="connsiteX3" fmla="*/ 153399 w 432048"/>
                <a:gd name="connsiteY3" fmla="*/ 1270666 h 1283264"/>
                <a:gd name="connsiteX4" fmla="*/ 0 w 432048"/>
                <a:gd name="connsiteY4" fmla="*/ 1231470 h 1283264"/>
                <a:gd name="connsiteX0" fmla="*/ 0 w 432048"/>
                <a:gd name="connsiteY0" fmla="*/ 1261295 h 1313089"/>
                <a:gd name="connsiteX1" fmla="*/ 292162 w 432048"/>
                <a:gd name="connsiteY1" fmla="*/ 0 h 1313089"/>
                <a:gd name="connsiteX2" fmla="*/ 432048 w 432048"/>
                <a:gd name="connsiteY2" fmla="*/ 59653 h 1313089"/>
                <a:gd name="connsiteX3" fmla="*/ 153399 w 432048"/>
                <a:gd name="connsiteY3" fmla="*/ 1300491 h 1313089"/>
                <a:gd name="connsiteX4" fmla="*/ 0 w 432048"/>
                <a:gd name="connsiteY4" fmla="*/ 1261295 h 1313089"/>
                <a:gd name="connsiteX0" fmla="*/ 0 w 432048"/>
                <a:gd name="connsiteY0" fmla="*/ 1261295 h 1313089"/>
                <a:gd name="connsiteX1" fmla="*/ 292162 w 432048"/>
                <a:gd name="connsiteY1" fmla="*/ 0 h 1313089"/>
                <a:gd name="connsiteX2" fmla="*/ 432048 w 432048"/>
                <a:gd name="connsiteY2" fmla="*/ 59653 h 1313089"/>
                <a:gd name="connsiteX3" fmla="*/ 153399 w 432048"/>
                <a:gd name="connsiteY3" fmla="*/ 1300491 h 1313089"/>
                <a:gd name="connsiteX4" fmla="*/ 0 w 432048"/>
                <a:gd name="connsiteY4" fmla="*/ 1261295 h 1313089"/>
                <a:gd name="connsiteX0" fmla="*/ 0 w 437147"/>
                <a:gd name="connsiteY0" fmla="*/ 1261295 h 1313089"/>
                <a:gd name="connsiteX1" fmla="*/ 292162 w 437147"/>
                <a:gd name="connsiteY1" fmla="*/ 0 h 1313089"/>
                <a:gd name="connsiteX2" fmla="*/ 437147 w 437147"/>
                <a:gd name="connsiteY2" fmla="*/ 31060 h 1313089"/>
                <a:gd name="connsiteX3" fmla="*/ 153399 w 437147"/>
                <a:gd name="connsiteY3" fmla="*/ 1300491 h 1313089"/>
                <a:gd name="connsiteX4" fmla="*/ 0 w 437147"/>
                <a:gd name="connsiteY4" fmla="*/ 1261295 h 1313089"/>
                <a:gd name="connsiteX0" fmla="*/ 0 w 437147"/>
                <a:gd name="connsiteY0" fmla="*/ 1261295 h 1313089"/>
                <a:gd name="connsiteX1" fmla="*/ 292162 w 437147"/>
                <a:gd name="connsiteY1" fmla="*/ 0 h 1313089"/>
                <a:gd name="connsiteX2" fmla="*/ 437147 w 437147"/>
                <a:gd name="connsiteY2" fmla="*/ 31060 h 1313089"/>
                <a:gd name="connsiteX3" fmla="*/ 153399 w 437147"/>
                <a:gd name="connsiteY3" fmla="*/ 1300491 h 1313089"/>
                <a:gd name="connsiteX4" fmla="*/ 0 w 437147"/>
                <a:gd name="connsiteY4" fmla="*/ 1261295 h 1313089"/>
                <a:gd name="connsiteX0" fmla="*/ 0 w 437147"/>
                <a:gd name="connsiteY0" fmla="*/ 1261295 h 1300491"/>
                <a:gd name="connsiteX1" fmla="*/ 292162 w 437147"/>
                <a:gd name="connsiteY1" fmla="*/ 0 h 1300491"/>
                <a:gd name="connsiteX2" fmla="*/ 437147 w 437147"/>
                <a:gd name="connsiteY2" fmla="*/ 31060 h 1300491"/>
                <a:gd name="connsiteX3" fmla="*/ 153399 w 437147"/>
                <a:gd name="connsiteY3" fmla="*/ 1300491 h 1300491"/>
                <a:gd name="connsiteX4" fmla="*/ 0 w 437147"/>
                <a:gd name="connsiteY4" fmla="*/ 1261295 h 1300491"/>
                <a:gd name="connsiteX0" fmla="*/ 0 w 437147"/>
                <a:gd name="connsiteY0" fmla="*/ 1261295 h 1300491"/>
                <a:gd name="connsiteX1" fmla="*/ 292162 w 437147"/>
                <a:gd name="connsiteY1" fmla="*/ 0 h 1300491"/>
                <a:gd name="connsiteX2" fmla="*/ 437147 w 437147"/>
                <a:gd name="connsiteY2" fmla="*/ 31060 h 1300491"/>
                <a:gd name="connsiteX3" fmla="*/ 153399 w 437147"/>
                <a:gd name="connsiteY3" fmla="*/ 1300491 h 1300491"/>
                <a:gd name="connsiteX4" fmla="*/ 0 w 437147"/>
                <a:gd name="connsiteY4" fmla="*/ 1261295 h 1300491"/>
                <a:gd name="connsiteX0" fmla="*/ 0 w 437147"/>
                <a:gd name="connsiteY0" fmla="*/ 1261295 h 1300491"/>
                <a:gd name="connsiteX1" fmla="*/ 292162 w 437147"/>
                <a:gd name="connsiteY1" fmla="*/ 0 h 1300491"/>
                <a:gd name="connsiteX2" fmla="*/ 437147 w 437147"/>
                <a:gd name="connsiteY2" fmla="*/ 31060 h 1300491"/>
                <a:gd name="connsiteX3" fmla="*/ 153399 w 437147"/>
                <a:gd name="connsiteY3" fmla="*/ 1300491 h 1300491"/>
                <a:gd name="connsiteX4" fmla="*/ 0 w 437147"/>
                <a:gd name="connsiteY4" fmla="*/ 1261295 h 1300491"/>
                <a:gd name="connsiteX0" fmla="*/ 0 w 437147"/>
                <a:gd name="connsiteY0" fmla="*/ 1261295 h 1300491"/>
                <a:gd name="connsiteX1" fmla="*/ 292162 w 437147"/>
                <a:gd name="connsiteY1" fmla="*/ 0 h 1300491"/>
                <a:gd name="connsiteX2" fmla="*/ 437147 w 437147"/>
                <a:gd name="connsiteY2" fmla="*/ 31060 h 1300491"/>
                <a:gd name="connsiteX3" fmla="*/ 153399 w 437147"/>
                <a:gd name="connsiteY3" fmla="*/ 1300491 h 1300491"/>
                <a:gd name="connsiteX4" fmla="*/ 0 w 437147"/>
                <a:gd name="connsiteY4" fmla="*/ 1261295 h 1300491"/>
                <a:gd name="connsiteX0" fmla="*/ 0 w 437147"/>
                <a:gd name="connsiteY0" fmla="*/ 1261295 h 1300491"/>
                <a:gd name="connsiteX1" fmla="*/ 292162 w 437147"/>
                <a:gd name="connsiteY1" fmla="*/ 0 h 1300491"/>
                <a:gd name="connsiteX2" fmla="*/ 437147 w 437147"/>
                <a:gd name="connsiteY2" fmla="*/ 31060 h 1300491"/>
                <a:gd name="connsiteX3" fmla="*/ 153399 w 437147"/>
                <a:gd name="connsiteY3" fmla="*/ 1300491 h 1300491"/>
                <a:gd name="connsiteX4" fmla="*/ 0 w 437147"/>
                <a:gd name="connsiteY4" fmla="*/ 1261295 h 1300491"/>
                <a:gd name="connsiteX0" fmla="*/ 0 w 437147"/>
                <a:gd name="connsiteY0" fmla="*/ 1261295 h 1291340"/>
                <a:gd name="connsiteX1" fmla="*/ 292162 w 437147"/>
                <a:gd name="connsiteY1" fmla="*/ 0 h 1291340"/>
                <a:gd name="connsiteX2" fmla="*/ 437147 w 437147"/>
                <a:gd name="connsiteY2" fmla="*/ 31060 h 1291340"/>
                <a:gd name="connsiteX3" fmla="*/ 165538 w 437147"/>
                <a:gd name="connsiteY3" fmla="*/ 1291340 h 1291340"/>
                <a:gd name="connsiteX4" fmla="*/ 0 w 437147"/>
                <a:gd name="connsiteY4" fmla="*/ 1261295 h 1291340"/>
                <a:gd name="connsiteX0" fmla="*/ 0 w 437147"/>
                <a:gd name="connsiteY0" fmla="*/ 1261295 h 1293361"/>
                <a:gd name="connsiteX1" fmla="*/ 292162 w 437147"/>
                <a:gd name="connsiteY1" fmla="*/ 0 h 1293361"/>
                <a:gd name="connsiteX2" fmla="*/ 437147 w 437147"/>
                <a:gd name="connsiteY2" fmla="*/ 31060 h 1293361"/>
                <a:gd name="connsiteX3" fmla="*/ 165538 w 437147"/>
                <a:gd name="connsiteY3" fmla="*/ 1291340 h 1293361"/>
                <a:gd name="connsiteX4" fmla="*/ 0 w 437147"/>
                <a:gd name="connsiteY4" fmla="*/ 1261295 h 1293361"/>
                <a:gd name="connsiteX0" fmla="*/ 0 w 437147"/>
                <a:gd name="connsiteY0" fmla="*/ 1261295 h 1296060"/>
                <a:gd name="connsiteX1" fmla="*/ 292162 w 437147"/>
                <a:gd name="connsiteY1" fmla="*/ 0 h 1296060"/>
                <a:gd name="connsiteX2" fmla="*/ 437147 w 437147"/>
                <a:gd name="connsiteY2" fmla="*/ 31060 h 1296060"/>
                <a:gd name="connsiteX3" fmla="*/ 145480 w 437147"/>
                <a:gd name="connsiteY3" fmla="*/ 1295038 h 1296060"/>
                <a:gd name="connsiteX4" fmla="*/ 0 w 437147"/>
                <a:gd name="connsiteY4" fmla="*/ 1261295 h 1296060"/>
                <a:gd name="connsiteX0" fmla="*/ 0 w 437147"/>
                <a:gd name="connsiteY0" fmla="*/ 1275899 h 1310664"/>
                <a:gd name="connsiteX1" fmla="*/ 296383 w 437147"/>
                <a:gd name="connsiteY1" fmla="*/ 0 h 1310664"/>
                <a:gd name="connsiteX2" fmla="*/ 437147 w 437147"/>
                <a:gd name="connsiteY2" fmla="*/ 45664 h 1310664"/>
                <a:gd name="connsiteX3" fmla="*/ 145480 w 437147"/>
                <a:gd name="connsiteY3" fmla="*/ 1309642 h 1310664"/>
                <a:gd name="connsiteX4" fmla="*/ 0 w 437147"/>
                <a:gd name="connsiteY4" fmla="*/ 1275899 h 1310664"/>
                <a:gd name="connsiteX0" fmla="*/ 0 w 437147"/>
                <a:gd name="connsiteY0" fmla="*/ 1275899 h 1310664"/>
                <a:gd name="connsiteX1" fmla="*/ 296383 w 437147"/>
                <a:gd name="connsiteY1" fmla="*/ 0 h 1310664"/>
                <a:gd name="connsiteX2" fmla="*/ 437147 w 437147"/>
                <a:gd name="connsiteY2" fmla="*/ 45664 h 1310664"/>
                <a:gd name="connsiteX3" fmla="*/ 145480 w 437147"/>
                <a:gd name="connsiteY3" fmla="*/ 1309642 h 1310664"/>
                <a:gd name="connsiteX4" fmla="*/ 0 w 437147"/>
                <a:gd name="connsiteY4" fmla="*/ 1275899 h 1310664"/>
                <a:gd name="connsiteX0" fmla="*/ 0 w 437147"/>
                <a:gd name="connsiteY0" fmla="*/ 1275899 h 1310664"/>
                <a:gd name="connsiteX1" fmla="*/ 296383 w 437147"/>
                <a:gd name="connsiteY1" fmla="*/ 0 h 1310664"/>
                <a:gd name="connsiteX2" fmla="*/ 437147 w 437147"/>
                <a:gd name="connsiteY2" fmla="*/ 45664 h 1310664"/>
                <a:gd name="connsiteX3" fmla="*/ 145480 w 437147"/>
                <a:gd name="connsiteY3" fmla="*/ 1309642 h 1310664"/>
                <a:gd name="connsiteX4" fmla="*/ 0 w 437147"/>
                <a:gd name="connsiteY4" fmla="*/ 1275899 h 1310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47" h="1310664">
                  <a:moveTo>
                    <a:pt x="0" y="1275899"/>
                  </a:moveTo>
                  <a:lnTo>
                    <a:pt x="296383" y="0"/>
                  </a:lnTo>
                  <a:cubicBezTo>
                    <a:pt x="378291" y="23750"/>
                    <a:pt x="363777" y="30709"/>
                    <a:pt x="437147" y="45664"/>
                  </a:cubicBezTo>
                  <a:lnTo>
                    <a:pt x="145480" y="1309642"/>
                  </a:lnTo>
                  <a:cubicBezTo>
                    <a:pt x="54206" y="1310014"/>
                    <a:pt x="80638" y="1319000"/>
                    <a:pt x="0" y="12758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8" name="Parallelogram 6">
              <a:extLst>
                <a:ext uri="{FF2B5EF4-FFF2-40B4-BE49-F238E27FC236}">
                  <a16:creationId xmlns:a16="http://schemas.microsoft.com/office/drawing/2014/main" xmlns="" id="{A497A158-D6B6-4ACA-B063-049CD4194326}"/>
                </a:ext>
              </a:extLst>
            </p:cNvPr>
            <p:cNvSpPr/>
            <p:nvPr/>
          </p:nvSpPr>
          <p:spPr>
            <a:xfrm rot="556271">
              <a:off x="4048130" y="1506440"/>
              <a:ext cx="435273" cy="1294737"/>
            </a:xfrm>
            <a:custGeom>
              <a:avLst/>
              <a:gdLst>
                <a:gd name="connsiteX0" fmla="*/ 0 w 432048"/>
                <a:gd name="connsiteY0" fmla="*/ 1201642 h 1201642"/>
                <a:gd name="connsiteX1" fmla="*/ 276191 w 432048"/>
                <a:gd name="connsiteY1" fmla="*/ 0 h 1201642"/>
                <a:gd name="connsiteX2" fmla="*/ 432048 w 432048"/>
                <a:gd name="connsiteY2" fmla="*/ 0 h 1201642"/>
                <a:gd name="connsiteX3" fmla="*/ 155857 w 432048"/>
                <a:gd name="connsiteY3" fmla="*/ 1201642 h 1201642"/>
                <a:gd name="connsiteX4" fmla="*/ 0 w 432048"/>
                <a:gd name="connsiteY4" fmla="*/ 1201642 h 1201642"/>
                <a:gd name="connsiteX0" fmla="*/ 0 w 432048"/>
                <a:gd name="connsiteY0" fmla="*/ 1201642 h 1220923"/>
                <a:gd name="connsiteX1" fmla="*/ 276191 w 432048"/>
                <a:gd name="connsiteY1" fmla="*/ 0 h 1220923"/>
                <a:gd name="connsiteX2" fmla="*/ 432048 w 432048"/>
                <a:gd name="connsiteY2" fmla="*/ 0 h 1220923"/>
                <a:gd name="connsiteX3" fmla="*/ 155857 w 432048"/>
                <a:gd name="connsiteY3" fmla="*/ 1201642 h 1220923"/>
                <a:gd name="connsiteX4" fmla="*/ 0 w 432048"/>
                <a:gd name="connsiteY4" fmla="*/ 1201642 h 1220923"/>
                <a:gd name="connsiteX0" fmla="*/ 0 w 432048"/>
                <a:gd name="connsiteY0" fmla="*/ 1201642 h 1253436"/>
                <a:gd name="connsiteX1" fmla="*/ 276191 w 432048"/>
                <a:gd name="connsiteY1" fmla="*/ 0 h 1253436"/>
                <a:gd name="connsiteX2" fmla="*/ 432048 w 432048"/>
                <a:gd name="connsiteY2" fmla="*/ 0 h 1253436"/>
                <a:gd name="connsiteX3" fmla="*/ 153399 w 432048"/>
                <a:gd name="connsiteY3" fmla="*/ 1240838 h 1253436"/>
                <a:gd name="connsiteX4" fmla="*/ 0 w 432048"/>
                <a:gd name="connsiteY4" fmla="*/ 1201642 h 1253436"/>
                <a:gd name="connsiteX0" fmla="*/ 0 w 432048"/>
                <a:gd name="connsiteY0" fmla="*/ 1231470 h 1283264"/>
                <a:gd name="connsiteX1" fmla="*/ 280378 w 432048"/>
                <a:gd name="connsiteY1" fmla="*/ 0 h 1283264"/>
                <a:gd name="connsiteX2" fmla="*/ 432048 w 432048"/>
                <a:gd name="connsiteY2" fmla="*/ 29828 h 1283264"/>
                <a:gd name="connsiteX3" fmla="*/ 153399 w 432048"/>
                <a:gd name="connsiteY3" fmla="*/ 1270666 h 1283264"/>
                <a:gd name="connsiteX4" fmla="*/ 0 w 432048"/>
                <a:gd name="connsiteY4" fmla="*/ 1231470 h 1283264"/>
                <a:gd name="connsiteX0" fmla="*/ 0 w 436845"/>
                <a:gd name="connsiteY0" fmla="*/ 1261206 h 1287767"/>
                <a:gd name="connsiteX1" fmla="*/ 285175 w 436845"/>
                <a:gd name="connsiteY1" fmla="*/ 0 h 1287767"/>
                <a:gd name="connsiteX2" fmla="*/ 436845 w 436845"/>
                <a:gd name="connsiteY2" fmla="*/ 29828 h 1287767"/>
                <a:gd name="connsiteX3" fmla="*/ 158196 w 436845"/>
                <a:gd name="connsiteY3" fmla="*/ 1270666 h 1287767"/>
                <a:gd name="connsiteX4" fmla="*/ 0 w 436845"/>
                <a:gd name="connsiteY4" fmla="*/ 1261206 h 1287767"/>
                <a:gd name="connsiteX0" fmla="*/ 0 w 436845"/>
                <a:gd name="connsiteY0" fmla="*/ 1261206 h 1262357"/>
                <a:gd name="connsiteX1" fmla="*/ 285175 w 436845"/>
                <a:gd name="connsiteY1" fmla="*/ 0 h 1262357"/>
                <a:gd name="connsiteX2" fmla="*/ 436845 w 436845"/>
                <a:gd name="connsiteY2" fmla="*/ 29828 h 1262357"/>
                <a:gd name="connsiteX3" fmla="*/ 180259 w 436845"/>
                <a:gd name="connsiteY3" fmla="*/ 1228460 h 1262357"/>
                <a:gd name="connsiteX4" fmla="*/ 0 w 436845"/>
                <a:gd name="connsiteY4" fmla="*/ 1261206 h 1262357"/>
                <a:gd name="connsiteX0" fmla="*/ 0 w 436845"/>
                <a:gd name="connsiteY0" fmla="*/ 1261206 h 1261206"/>
                <a:gd name="connsiteX1" fmla="*/ 285175 w 436845"/>
                <a:gd name="connsiteY1" fmla="*/ 0 h 1261206"/>
                <a:gd name="connsiteX2" fmla="*/ 436845 w 436845"/>
                <a:gd name="connsiteY2" fmla="*/ 29828 h 1261206"/>
                <a:gd name="connsiteX3" fmla="*/ 175655 w 436845"/>
                <a:gd name="connsiteY3" fmla="*/ 1200259 h 1261206"/>
                <a:gd name="connsiteX4" fmla="*/ 0 w 436845"/>
                <a:gd name="connsiteY4" fmla="*/ 1261206 h 1261206"/>
                <a:gd name="connsiteX0" fmla="*/ 0 w 436845"/>
                <a:gd name="connsiteY0" fmla="*/ 1261206 h 1261206"/>
                <a:gd name="connsiteX1" fmla="*/ 285175 w 436845"/>
                <a:gd name="connsiteY1" fmla="*/ 0 h 1261206"/>
                <a:gd name="connsiteX2" fmla="*/ 436845 w 436845"/>
                <a:gd name="connsiteY2" fmla="*/ 29828 h 1261206"/>
                <a:gd name="connsiteX3" fmla="*/ 130187 w 436845"/>
                <a:gd name="connsiteY3" fmla="*/ 1217332 h 1261206"/>
                <a:gd name="connsiteX4" fmla="*/ 0 w 436845"/>
                <a:gd name="connsiteY4" fmla="*/ 1261206 h 1261206"/>
                <a:gd name="connsiteX0" fmla="*/ 0 w 436845"/>
                <a:gd name="connsiteY0" fmla="*/ 1261206 h 1270847"/>
                <a:gd name="connsiteX1" fmla="*/ 285175 w 436845"/>
                <a:gd name="connsiteY1" fmla="*/ 0 h 1270847"/>
                <a:gd name="connsiteX2" fmla="*/ 436845 w 436845"/>
                <a:gd name="connsiteY2" fmla="*/ 29828 h 1270847"/>
                <a:gd name="connsiteX3" fmla="*/ 125391 w 436845"/>
                <a:gd name="connsiteY3" fmla="*/ 1247069 h 1270847"/>
                <a:gd name="connsiteX4" fmla="*/ 0 w 436845"/>
                <a:gd name="connsiteY4" fmla="*/ 1261206 h 1270847"/>
                <a:gd name="connsiteX0" fmla="*/ 0 w 436845"/>
                <a:gd name="connsiteY0" fmla="*/ 1261206 h 1299312"/>
                <a:gd name="connsiteX1" fmla="*/ 285175 w 436845"/>
                <a:gd name="connsiteY1" fmla="*/ 0 h 1299312"/>
                <a:gd name="connsiteX2" fmla="*/ 436845 w 436845"/>
                <a:gd name="connsiteY2" fmla="*/ 29828 h 1299312"/>
                <a:gd name="connsiteX3" fmla="*/ 131530 w 436845"/>
                <a:gd name="connsiteY3" fmla="*/ 1284672 h 1299312"/>
                <a:gd name="connsiteX4" fmla="*/ 0 w 436845"/>
                <a:gd name="connsiteY4" fmla="*/ 1261206 h 1299312"/>
                <a:gd name="connsiteX0" fmla="*/ 0 w 436845"/>
                <a:gd name="connsiteY0" fmla="*/ 1261206 h 1299312"/>
                <a:gd name="connsiteX1" fmla="*/ 285175 w 436845"/>
                <a:gd name="connsiteY1" fmla="*/ 0 h 1299312"/>
                <a:gd name="connsiteX2" fmla="*/ 436845 w 436845"/>
                <a:gd name="connsiteY2" fmla="*/ 29828 h 1299312"/>
                <a:gd name="connsiteX3" fmla="*/ 131530 w 436845"/>
                <a:gd name="connsiteY3" fmla="*/ 1284672 h 1299312"/>
                <a:gd name="connsiteX4" fmla="*/ 0 w 436845"/>
                <a:gd name="connsiteY4" fmla="*/ 1261206 h 1299312"/>
                <a:gd name="connsiteX0" fmla="*/ 0 w 436845"/>
                <a:gd name="connsiteY0" fmla="*/ 1261206 h 1299312"/>
                <a:gd name="connsiteX1" fmla="*/ 285175 w 436845"/>
                <a:gd name="connsiteY1" fmla="*/ 0 h 1299312"/>
                <a:gd name="connsiteX2" fmla="*/ 436845 w 436845"/>
                <a:gd name="connsiteY2" fmla="*/ 29828 h 1299312"/>
                <a:gd name="connsiteX3" fmla="*/ 131530 w 436845"/>
                <a:gd name="connsiteY3" fmla="*/ 1284672 h 1299312"/>
                <a:gd name="connsiteX4" fmla="*/ 0 w 436845"/>
                <a:gd name="connsiteY4" fmla="*/ 1261206 h 1299312"/>
                <a:gd name="connsiteX0" fmla="*/ 0 w 430205"/>
                <a:gd name="connsiteY0" fmla="*/ 1261206 h 1299312"/>
                <a:gd name="connsiteX1" fmla="*/ 285175 w 430205"/>
                <a:gd name="connsiteY1" fmla="*/ 0 h 1299312"/>
                <a:gd name="connsiteX2" fmla="*/ 430205 w 430205"/>
                <a:gd name="connsiteY2" fmla="*/ 10247 h 1299312"/>
                <a:gd name="connsiteX3" fmla="*/ 131530 w 430205"/>
                <a:gd name="connsiteY3" fmla="*/ 1284672 h 1299312"/>
                <a:gd name="connsiteX4" fmla="*/ 0 w 430205"/>
                <a:gd name="connsiteY4" fmla="*/ 1261206 h 1299312"/>
                <a:gd name="connsiteX0" fmla="*/ 0 w 430205"/>
                <a:gd name="connsiteY0" fmla="*/ 1261206 h 1284672"/>
                <a:gd name="connsiteX1" fmla="*/ 285175 w 430205"/>
                <a:gd name="connsiteY1" fmla="*/ 0 h 1284672"/>
                <a:gd name="connsiteX2" fmla="*/ 430205 w 430205"/>
                <a:gd name="connsiteY2" fmla="*/ 10247 h 1284672"/>
                <a:gd name="connsiteX3" fmla="*/ 131530 w 430205"/>
                <a:gd name="connsiteY3" fmla="*/ 1284672 h 1284672"/>
                <a:gd name="connsiteX4" fmla="*/ 0 w 430205"/>
                <a:gd name="connsiteY4" fmla="*/ 1261206 h 1284672"/>
                <a:gd name="connsiteX0" fmla="*/ 0 w 430205"/>
                <a:gd name="connsiteY0" fmla="*/ 1261206 h 1284672"/>
                <a:gd name="connsiteX1" fmla="*/ 285175 w 430205"/>
                <a:gd name="connsiteY1" fmla="*/ 0 h 1284672"/>
                <a:gd name="connsiteX2" fmla="*/ 430205 w 430205"/>
                <a:gd name="connsiteY2" fmla="*/ 10247 h 1284672"/>
                <a:gd name="connsiteX3" fmla="*/ 131530 w 430205"/>
                <a:gd name="connsiteY3" fmla="*/ 1284672 h 1284672"/>
                <a:gd name="connsiteX4" fmla="*/ 0 w 430205"/>
                <a:gd name="connsiteY4" fmla="*/ 1261206 h 1284672"/>
                <a:gd name="connsiteX0" fmla="*/ 0 w 430205"/>
                <a:gd name="connsiteY0" fmla="*/ 1261206 h 1284672"/>
                <a:gd name="connsiteX1" fmla="*/ 285175 w 430205"/>
                <a:gd name="connsiteY1" fmla="*/ 0 h 1284672"/>
                <a:gd name="connsiteX2" fmla="*/ 430205 w 430205"/>
                <a:gd name="connsiteY2" fmla="*/ 10247 h 1284672"/>
                <a:gd name="connsiteX3" fmla="*/ 131530 w 430205"/>
                <a:gd name="connsiteY3" fmla="*/ 1284672 h 1284672"/>
                <a:gd name="connsiteX4" fmla="*/ 0 w 430205"/>
                <a:gd name="connsiteY4" fmla="*/ 1261206 h 1284672"/>
                <a:gd name="connsiteX0" fmla="*/ 0 w 430205"/>
                <a:gd name="connsiteY0" fmla="*/ 1261206 h 1296380"/>
                <a:gd name="connsiteX1" fmla="*/ 285175 w 430205"/>
                <a:gd name="connsiteY1" fmla="*/ 0 h 1296380"/>
                <a:gd name="connsiteX2" fmla="*/ 430205 w 430205"/>
                <a:gd name="connsiteY2" fmla="*/ 10247 h 1296380"/>
                <a:gd name="connsiteX3" fmla="*/ 123108 w 430205"/>
                <a:gd name="connsiteY3" fmla="*/ 1296380 h 1296380"/>
                <a:gd name="connsiteX4" fmla="*/ 0 w 430205"/>
                <a:gd name="connsiteY4" fmla="*/ 1261206 h 1296380"/>
                <a:gd name="connsiteX0" fmla="*/ 0 w 431371"/>
                <a:gd name="connsiteY0" fmla="*/ 1275173 h 1296380"/>
                <a:gd name="connsiteX1" fmla="*/ 286341 w 431371"/>
                <a:gd name="connsiteY1" fmla="*/ 0 h 1296380"/>
                <a:gd name="connsiteX2" fmla="*/ 431371 w 431371"/>
                <a:gd name="connsiteY2" fmla="*/ 10247 h 1296380"/>
                <a:gd name="connsiteX3" fmla="*/ 124274 w 431371"/>
                <a:gd name="connsiteY3" fmla="*/ 1296380 h 1296380"/>
                <a:gd name="connsiteX4" fmla="*/ 0 w 431371"/>
                <a:gd name="connsiteY4" fmla="*/ 1275173 h 1296380"/>
                <a:gd name="connsiteX0" fmla="*/ 0 w 431371"/>
                <a:gd name="connsiteY0" fmla="*/ 1275173 h 1294737"/>
                <a:gd name="connsiteX1" fmla="*/ 286341 w 431371"/>
                <a:gd name="connsiteY1" fmla="*/ 0 h 1294737"/>
                <a:gd name="connsiteX2" fmla="*/ 431371 w 431371"/>
                <a:gd name="connsiteY2" fmla="*/ 10247 h 1294737"/>
                <a:gd name="connsiteX3" fmla="*/ 134338 w 431371"/>
                <a:gd name="connsiteY3" fmla="*/ 1294737 h 1294737"/>
                <a:gd name="connsiteX4" fmla="*/ 0 w 431371"/>
                <a:gd name="connsiteY4" fmla="*/ 1275173 h 1294737"/>
                <a:gd name="connsiteX0" fmla="*/ 0 w 434178"/>
                <a:gd name="connsiteY0" fmla="*/ 1275173 h 1294737"/>
                <a:gd name="connsiteX1" fmla="*/ 286341 w 434178"/>
                <a:gd name="connsiteY1" fmla="*/ 0 h 1294737"/>
                <a:gd name="connsiteX2" fmla="*/ 434178 w 434178"/>
                <a:gd name="connsiteY2" fmla="*/ 6347 h 1294737"/>
                <a:gd name="connsiteX3" fmla="*/ 134338 w 434178"/>
                <a:gd name="connsiteY3" fmla="*/ 1294737 h 1294737"/>
                <a:gd name="connsiteX4" fmla="*/ 0 w 434178"/>
                <a:gd name="connsiteY4" fmla="*/ 1275173 h 1294737"/>
                <a:gd name="connsiteX0" fmla="*/ 0 w 434178"/>
                <a:gd name="connsiteY0" fmla="*/ 1275173 h 1294737"/>
                <a:gd name="connsiteX1" fmla="*/ 286341 w 434178"/>
                <a:gd name="connsiteY1" fmla="*/ 0 h 1294737"/>
                <a:gd name="connsiteX2" fmla="*/ 434178 w 434178"/>
                <a:gd name="connsiteY2" fmla="*/ 6347 h 1294737"/>
                <a:gd name="connsiteX3" fmla="*/ 134338 w 434178"/>
                <a:gd name="connsiteY3" fmla="*/ 1294737 h 1294737"/>
                <a:gd name="connsiteX4" fmla="*/ 0 w 434178"/>
                <a:gd name="connsiteY4" fmla="*/ 1275173 h 1294737"/>
                <a:gd name="connsiteX0" fmla="*/ 0 w 434178"/>
                <a:gd name="connsiteY0" fmla="*/ 1275173 h 1294737"/>
                <a:gd name="connsiteX1" fmla="*/ 286341 w 434178"/>
                <a:gd name="connsiteY1" fmla="*/ 0 h 1294737"/>
                <a:gd name="connsiteX2" fmla="*/ 434178 w 434178"/>
                <a:gd name="connsiteY2" fmla="*/ 6347 h 1294737"/>
                <a:gd name="connsiteX3" fmla="*/ 134338 w 434178"/>
                <a:gd name="connsiteY3" fmla="*/ 1294737 h 1294737"/>
                <a:gd name="connsiteX4" fmla="*/ 0 w 434178"/>
                <a:gd name="connsiteY4" fmla="*/ 1275173 h 1294737"/>
                <a:gd name="connsiteX0" fmla="*/ 0 w 435273"/>
                <a:gd name="connsiteY0" fmla="*/ 1268464 h 1294737"/>
                <a:gd name="connsiteX1" fmla="*/ 287436 w 435273"/>
                <a:gd name="connsiteY1" fmla="*/ 0 h 1294737"/>
                <a:gd name="connsiteX2" fmla="*/ 435273 w 435273"/>
                <a:gd name="connsiteY2" fmla="*/ 6347 h 1294737"/>
                <a:gd name="connsiteX3" fmla="*/ 135433 w 435273"/>
                <a:gd name="connsiteY3" fmla="*/ 1294737 h 1294737"/>
                <a:gd name="connsiteX4" fmla="*/ 0 w 435273"/>
                <a:gd name="connsiteY4" fmla="*/ 1268464 h 1294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273" h="1294737">
                  <a:moveTo>
                    <a:pt x="0" y="1268464"/>
                  </a:moveTo>
                  <a:lnTo>
                    <a:pt x="287436" y="0"/>
                  </a:lnTo>
                  <a:cubicBezTo>
                    <a:pt x="365928" y="12272"/>
                    <a:pt x="384716" y="-3596"/>
                    <a:pt x="435273" y="6347"/>
                  </a:cubicBezTo>
                  <a:lnTo>
                    <a:pt x="135433" y="1294737"/>
                  </a:lnTo>
                  <a:cubicBezTo>
                    <a:pt x="75797" y="1292179"/>
                    <a:pt x="55237" y="1288593"/>
                    <a:pt x="0" y="1268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9" name="Parallelogram 6">
              <a:extLst>
                <a:ext uri="{FF2B5EF4-FFF2-40B4-BE49-F238E27FC236}">
                  <a16:creationId xmlns:a16="http://schemas.microsoft.com/office/drawing/2014/main" xmlns="" id="{2606CDF8-AD9D-4AC7-B2FA-8187D2AC2C55}"/>
                </a:ext>
              </a:extLst>
            </p:cNvPr>
            <p:cNvSpPr/>
            <p:nvPr/>
          </p:nvSpPr>
          <p:spPr>
            <a:xfrm rot="556271">
              <a:off x="4244115" y="1500696"/>
              <a:ext cx="454515" cy="1334146"/>
            </a:xfrm>
            <a:custGeom>
              <a:avLst/>
              <a:gdLst>
                <a:gd name="connsiteX0" fmla="*/ 0 w 432048"/>
                <a:gd name="connsiteY0" fmla="*/ 1201642 h 1201642"/>
                <a:gd name="connsiteX1" fmla="*/ 276191 w 432048"/>
                <a:gd name="connsiteY1" fmla="*/ 0 h 1201642"/>
                <a:gd name="connsiteX2" fmla="*/ 432048 w 432048"/>
                <a:gd name="connsiteY2" fmla="*/ 0 h 1201642"/>
                <a:gd name="connsiteX3" fmla="*/ 155857 w 432048"/>
                <a:gd name="connsiteY3" fmla="*/ 1201642 h 1201642"/>
                <a:gd name="connsiteX4" fmla="*/ 0 w 432048"/>
                <a:gd name="connsiteY4" fmla="*/ 1201642 h 1201642"/>
                <a:gd name="connsiteX0" fmla="*/ 0 w 432048"/>
                <a:gd name="connsiteY0" fmla="*/ 1201642 h 1220923"/>
                <a:gd name="connsiteX1" fmla="*/ 276191 w 432048"/>
                <a:gd name="connsiteY1" fmla="*/ 0 h 1220923"/>
                <a:gd name="connsiteX2" fmla="*/ 432048 w 432048"/>
                <a:gd name="connsiteY2" fmla="*/ 0 h 1220923"/>
                <a:gd name="connsiteX3" fmla="*/ 155857 w 432048"/>
                <a:gd name="connsiteY3" fmla="*/ 1201642 h 1220923"/>
                <a:gd name="connsiteX4" fmla="*/ 0 w 432048"/>
                <a:gd name="connsiteY4" fmla="*/ 1201642 h 1220923"/>
                <a:gd name="connsiteX0" fmla="*/ 0 w 432048"/>
                <a:gd name="connsiteY0" fmla="*/ 1201642 h 1253436"/>
                <a:gd name="connsiteX1" fmla="*/ 276191 w 432048"/>
                <a:gd name="connsiteY1" fmla="*/ 0 h 1253436"/>
                <a:gd name="connsiteX2" fmla="*/ 432048 w 432048"/>
                <a:gd name="connsiteY2" fmla="*/ 0 h 1253436"/>
                <a:gd name="connsiteX3" fmla="*/ 153399 w 432048"/>
                <a:gd name="connsiteY3" fmla="*/ 1240838 h 1253436"/>
                <a:gd name="connsiteX4" fmla="*/ 0 w 432048"/>
                <a:gd name="connsiteY4" fmla="*/ 1201642 h 1253436"/>
                <a:gd name="connsiteX0" fmla="*/ 0 w 432048"/>
                <a:gd name="connsiteY0" fmla="*/ 1231470 h 1283264"/>
                <a:gd name="connsiteX1" fmla="*/ 280378 w 432048"/>
                <a:gd name="connsiteY1" fmla="*/ 0 h 1283264"/>
                <a:gd name="connsiteX2" fmla="*/ 432048 w 432048"/>
                <a:gd name="connsiteY2" fmla="*/ 29828 h 1283264"/>
                <a:gd name="connsiteX3" fmla="*/ 153399 w 432048"/>
                <a:gd name="connsiteY3" fmla="*/ 1270666 h 1283264"/>
                <a:gd name="connsiteX4" fmla="*/ 0 w 432048"/>
                <a:gd name="connsiteY4" fmla="*/ 1231470 h 1283264"/>
                <a:gd name="connsiteX0" fmla="*/ 0 w 436845"/>
                <a:gd name="connsiteY0" fmla="*/ 1261206 h 1287767"/>
                <a:gd name="connsiteX1" fmla="*/ 285175 w 436845"/>
                <a:gd name="connsiteY1" fmla="*/ 0 h 1287767"/>
                <a:gd name="connsiteX2" fmla="*/ 436845 w 436845"/>
                <a:gd name="connsiteY2" fmla="*/ 29828 h 1287767"/>
                <a:gd name="connsiteX3" fmla="*/ 158196 w 436845"/>
                <a:gd name="connsiteY3" fmla="*/ 1270666 h 1287767"/>
                <a:gd name="connsiteX4" fmla="*/ 0 w 436845"/>
                <a:gd name="connsiteY4" fmla="*/ 1261206 h 1287767"/>
                <a:gd name="connsiteX0" fmla="*/ 0 w 436845"/>
                <a:gd name="connsiteY0" fmla="*/ 1261206 h 1262357"/>
                <a:gd name="connsiteX1" fmla="*/ 285175 w 436845"/>
                <a:gd name="connsiteY1" fmla="*/ 0 h 1262357"/>
                <a:gd name="connsiteX2" fmla="*/ 436845 w 436845"/>
                <a:gd name="connsiteY2" fmla="*/ 29828 h 1262357"/>
                <a:gd name="connsiteX3" fmla="*/ 180259 w 436845"/>
                <a:gd name="connsiteY3" fmla="*/ 1228460 h 1262357"/>
                <a:gd name="connsiteX4" fmla="*/ 0 w 436845"/>
                <a:gd name="connsiteY4" fmla="*/ 1261206 h 1262357"/>
                <a:gd name="connsiteX0" fmla="*/ 0 w 436845"/>
                <a:gd name="connsiteY0" fmla="*/ 1261206 h 1261206"/>
                <a:gd name="connsiteX1" fmla="*/ 285175 w 436845"/>
                <a:gd name="connsiteY1" fmla="*/ 0 h 1261206"/>
                <a:gd name="connsiteX2" fmla="*/ 436845 w 436845"/>
                <a:gd name="connsiteY2" fmla="*/ 29828 h 1261206"/>
                <a:gd name="connsiteX3" fmla="*/ 175655 w 436845"/>
                <a:gd name="connsiteY3" fmla="*/ 1200259 h 1261206"/>
                <a:gd name="connsiteX4" fmla="*/ 0 w 436845"/>
                <a:gd name="connsiteY4" fmla="*/ 1261206 h 1261206"/>
                <a:gd name="connsiteX0" fmla="*/ 0 w 436845"/>
                <a:gd name="connsiteY0" fmla="*/ 1261206 h 1261206"/>
                <a:gd name="connsiteX1" fmla="*/ 285175 w 436845"/>
                <a:gd name="connsiteY1" fmla="*/ 0 h 1261206"/>
                <a:gd name="connsiteX2" fmla="*/ 436845 w 436845"/>
                <a:gd name="connsiteY2" fmla="*/ 29828 h 1261206"/>
                <a:gd name="connsiteX3" fmla="*/ 130187 w 436845"/>
                <a:gd name="connsiteY3" fmla="*/ 1217332 h 1261206"/>
                <a:gd name="connsiteX4" fmla="*/ 0 w 436845"/>
                <a:gd name="connsiteY4" fmla="*/ 1261206 h 1261206"/>
                <a:gd name="connsiteX0" fmla="*/ 0 w 436845"/>
                <a:gd name="connsiteY0" fmla="*/ 1261206 h 1270847"/>
                <a:gd name="connsiteX1" fmla="*/ 285175 w 436845"/>
                <a:gd name="connsiteY1" fmla="*/ 0 h 1270847"/>
                <a:gd name="connsiteX2" fmla="*/ 436845 w 436845"/>
                <a:gd name="connsiteY2" fmla="*/ 29828 h 1270847"/>
                <a:gd name="connsiteX3" fmla="*/ 125391 w 436845"/>
                <a:gd name="connsiteY3" fmla="*/ 1247069 h 1270847"/>
                <a:gd name="connsiteX4" fmla="*/ 0 w 436845"/>
                <a:gd name="connsiteY4" fmla="*/ 1261206 h 1270847"/>
                <a:gd name="connsiteX0" fmla="*/ 0 w 436845"/>
                <a:gd name="connsiteY0" fmla="*/ 1261206 h 1299312"/>
                <a:gd name="connsiteX1" fmla="*/ 285175 w 436845"/>
                <a:gd name="connsiteY1" fmla="*/ 0 h 1299312"/>
                <a:gd name="connsiteX2" fmla="*/ 436845 w 436845"/>
                <a:gd name="connsiteY2" fmla="*/ 29828 h 1299312"/>
                <a:gd name="connsiteX3" fmla="*/ 131530 w 436845"/>
                <a:gd name="connsiteY3" fmla="*/ 1284672 h 1299312"/>
                <a:gd name="connsiteX4" fmla="*/ 0 w 436845"/>
                <a:gd name="connsiteY4" fmla="*/ 1261206 h 1299312"/>
                <a:gd name="connsiteX0" fmla="*/ 0 w 436845"/>
                <a:gd name="connsiteY0" fmla="*/ 1261206 h 1299312"/>
                <a:gd name="connsiteX1" fmla="*/ 285175 w 436845"/>
                <a:gd name="connsiteY1" fmla="*/ 0 h 1299312"/>
                <a:gd name="connsiteX2" fmla="*/ 436845 w 436845"/>
                <a:gd name="connsiteY2" fmla="*/ 29828 h 1299312"/>
                <a:gd name="connsiteX3" fmla="*/ 131530 w 436845"/>
                <a:gd name="connsiteY3" fmla="*/ 1284672 h 1299312"/>
                <a:gd name="connsiteX4" fmla="*/ 0 w 436845"/>
                <a:gd name="connsiteY4" fmla="*/ 1261206 h 1299312"/>
                <a:gd name="connsiteX0" fmla="*/ 0 w 436845"/>
                <a:gd name="connsiteY0" fmla="*/ 1261206 h 1299312"/>
                <a:gd name="connsiteX1" fmla="*/ 285175 w 436845"/>
                <a:gd name="connsiteY1" fmla="*/ 0 h 1299312"/>
                <a:gd name="connsiteX2" fmla="*/ 436845 w 436845"/>
                <a:gd name="connsiteY2" fmla="*/ 29828 h 1299312"/>
                <a:gd name="connsiteX3" fmla="*/ 131530 w 436845"/>
                <a:gd name="connsiteY3" fmla="*/ 1284672 h 1299312"/>
                <a:gd name="connsiteX4" fmla="*/ 0 w 436845"/>
                <a:gd name="connsiteY4" fmla="*/ 1261206 h 1299312"/>
                <a:gd name="connsiteX0" fmla="*/ 0 w 430205"/>
                <a:gd name="connsiteY0" fmla="*/ 1261206 h 1299312"/>
                <a:gd name="connsiteX1" fmla="*/ 285175 w 430205"/>
                <a:gd name="connsiteY1" fmla="*/ 0 h 1299312"/>
                <a:gd name="connsiteX2" fmla="*/ 430205 w 430205"/>
                <a:gd name="connsiteY2" fmla="*/ 10247 h 1299312"/>
                <a:gd name="connsiteX3" fmla="*/ 131530 w 430205"/>
                <a:gd name="connsiteY3" fmla="*/ 1284672 h 1299312"/>
                <a:gd name="connsiteX4" fmla="*/ 0 w 430205"/>
                <a:gd name="connsiteY4" fmla="*/ 1261206 h 1299312"/>
                <a:gd name="connsiteX0" fmla="*/ 0 w 430205"/>
                <a:gd name="connsiteY0" fmla="*/ 1261206 h 1284672"/>
                <a:gd name="connsiteX1" fmla="*/ 285175 w 430205"/>
                <a:gd name="connsiteY1" fmla="*/ 0 h 1284672"/>
                <a:gd name="connsiteX2" fmla="*/ 430205 w 430205"/>
                <a:gd name="connsiteY2" fmla="*/ 10247 h 1284672"/>
                <a:gd name="connsiteX3" fmla="*/ 131530 w 430205"/>
                <a:gd name="connsiteY3" fmla="*/ 1284672 h 1284672"/>
                <a:gd name="connsiteX4" fmla="*/ 0 w 430205"/>
                <a:gd name="connsiteY4" fmla="*/ 1261206 h 1284672"/>
                <a:gd name="connsiteX0" fmla="*/ 0 w 430205"/>
                <a:gd name="connsiteY0" fmla="*/ 1261206 h 1284672"/>
                <a:gd name="connsiteX1" fmla="*/ 285175 w 430205"/>
                <a:gd name="connsiteY1" fmla="*/ 0 h 1284672"/>
                <a:gd name="connsiteX2" fmla="*/ 430205 w 430205"/>
                <a:gd name="connsiteY2" fmla="*/ 10247 h 1284672"/>
                <a:gd name="connsiteX3" fmla="*/ 131530 w 430205"/>
                <a:gd name="connsiteY3" fmla="*/ 1284672 h 1284672"/>
                <a:gd name="connsiteX4" fmla="*/ 0 w 430205"/>
                <a:gd name="connsiteY4" fmla="*/ 1261206 h 1284672"/>
                <a:gd name="connsiteX0" fmla="*/ 0 w 430205"/>
                <a:gd name="connsiteY0" fmla="*/ 1261206 h 1284672"/>
                <a:gd name="connsiteX1" fmla="*/ 285175 w 430205"/>
                <a:gd name="connsiteY1" fmla="*/ 0 h 1284672"/>
                <a:gd name="connsiteX2" fmla="*/ 430205 w 430205"/>
                <a:gd name="connsiteY2" fmla="*/ 10247 h 1284672"/>
                <a:gd name="connsiteX3" fmla="*/ 131530 w 430205"/>
                <a:gd name="connsiteY3" fmla="*/ 1284672 h 1284672"/>
                <a:gd name="connsiteX4" fmla="*/ 0 w 430205"/>
                <a:gd name="connsiteY4" fmla="*/ 1261206 h 1284672"/>
                <a:gd name="connsiteX0" fmla="*/ 0 w 430205"/>
                <a:gd name="connsiteY0" fmla="*/ 1261206 h 1296380"/>
                <a:gd name="connsiteX1" fmla="*/ 285175 w 430205"/>
                <a:gd name="connsiteY1" fmla="*/ 0 h 1296380"/>
                <a:gd name="connsiteX2" fmla="*/ 430205 w 430205"/>
                <a:gd name="connsiteY2" fmla="*/ 10247 h 1296380"/>
                <a:gd name="connsiteX3" fmla="*/ 123108 w 430205"/>
                <a:gd name="connsiteY3" fmla="*/ 1296380 h 1296380"/>
                <a:gd name="connsiteX4" fmla="*/ 0 w 430205"/>
                <a:gd name="connsiteY4" fmla="*/ 1261206 h 1296380"/>
                <a:gd name="connsiteX0" fmla="*/ 0 w 431371"/>
                <a:gd name="connsiteY0" fmla="*/ 1275173 h 1296380"/>
                <a:gd name="connsiteX1" fmla="*/ 286341 w 431371"/>
                <a:gd name="connsiteY1" fmla="*/ 0 h 1296380"/>
                <a:gd name="connsiteX2" fmla="*/ 431371 w 431371"/>
                <a:gd name="connsiteY2" fmla="*/ 10247 h 1296380"/>
                <a:gd name="connsiteX3" fmla="*/ 124274 w 431371"/>
                <a:gd name="connsiteY3" fmla="*/ 1296380 h 1296380"/>
                <a:gd name="connsiteX4" fmla="*/ 0 w 431371"/>
                <a:gd name="connsiteY4" fmla="*/ 1275173 h 1296380"/>
                <a:gd name="connsiteX0" fmla="*/ 0 w 443286"/>
                <a:gd name="connsiteY0" fmla="*/ 1328782 h 1333215"/>
                <a:gd name="connsiteX1" fmla="*/ 298256 w 443286"/>
                <a:gd name="connsiteY1" fmla="*/ 0 h 1333215"/>
                <a:gd name="connsiteX2" fmla="*/ 443286 w 443286"/>
                <a:gd name="connsiteY2" fmla="*/ 10247 h 1333215"/>
                <a:gd name="connsiteX3" fmla="*/ 136189 w 443286"/>
                <a:gd name="connsiteY3" fmla="*/ 1296380 h 1333215"/>
                <a:gd name="connsiteX4" fmla="*/ 0 w 443286"/>
                <a:gd name="connsiteY4" fmla="*/ 1328782 h 1333215"/>
                <a:gd name="connsiteX0" fmla="*/ 0 w 443286"/>
                <a:gd name="connsiteY0" fmla="*/ 1328782 h 1334293"/>
                <a:gd name="connsiteX1" fmla="*/ 298256 w 443286"/>
                <a:gd name="connsiteY1" fmla="*/ 0 h 1334293"/>
                <a:gd name="connsiteX2" fmla="*/ 443286 w 443286"/>
                <a:gd name="connsiteY2" fmla="*/ 10247 h 1334293"/>
                <a:gd name="connsiteX3" fmla="*/ 138380 w 443286"/>
                <a:gd name="connsiteY3" fmla="*/ 1309799 h 1334293"/>
                <a:gd name="connsiteX4" fmla="*/ 0 w 443286"/>
                <a:gd name="connsiteY4" fmla="*/ 1328782 h 1334293"/>
                <a:gd name="connsiteX0" fmla="*/ 0 w 443286"/>
                <a:gd name="connsiteY0" fmla="*/ 1328782 h 1335835"/>
                <a:gd name="connsiteX1" fmla="*/ 298256 w 443286"/>
                <a:gd name="connsiteY1" fmla="*/ 0 h 1335835"/>
                <a:gd name="connsiteX2" fmla="*/ 443286 w 443286"/>
                <a:gd name="connsiteY2" fmla="*/ 10247 h 1335835"/>
                <a:gd name="connsiteX3" fmla="*/ 138380 w 443286"/>
                <a:gd name="connsiteY3" fmla="*/ 1309799 h 1335835"/>
                <a:gd name="connsiteX4" fmla="*/ 0 w 443286"/>
                <a:gd name="connsiteY4" fmla="*/ 1328782 h 1335835"/>
                <a:gd name="connsiteX0" fmla="*/ 0 w 443286"/>
                <a:gd name="connsiteY0" fmla="*/ 1318535 h 1325588"/>
                <a:gd name="connsiteX1" fmla="*/ 302089 w 443286"/>
                <a:gd name="connsiteY1" fmla="*/ 13237 h 1325588"/>
                <a:gd name="connsiteX2" fmla="*/ 443286 w 443286"/>
                <a:gd name="connsiteY2" fmla="*/ 0 h 1325588"/>
                <a:gd name="connsiteX3" fmla="*/ 138380 w 443286"/>
                <a:gd name="connsiteY3" fmla="*/ 1299552 h 1325588"/>
                <a:gd name="connsiteX4" fmla="*/ 0 w 443286"/>
                <a:gd name="connsiteY4" fmla="*/ 1318535 h 1325588"/>
                <a:gd name="connsiteX0" fmla="*/ 0 w 454515"/>
                <a:gd name="connsiteY0" fmla="*/ 1334146 h 1341199"/>
                <a:gd name="connsiteX1" fmla="*/ 302089 w 454515"/>
                <a:gd name="connsiteY1" fmla="*/ 28848 h 1341199"/>
                <a:gd name="connsiteX2" fmla="*/ 454515 w 454515"/>
                <a:gd name="connsiteY2" fmla="*/ 0 h 1341199"/>
                <a:gd name="connsiteX3" fmla="*/ 138380 w 454515"/>
                <a:gd name="connsiteY3" fmla="*/ 1315163 h 1341199"/>
                <a:gd name="connsiteX4" fmla="*/ 0 w 454515"/>
                <a:gd name="connsiteY4" fmla="*/ 1334146 h 1341199"/>
                <a:gd name="connsiteX0" fmla="*/ 0 w 454515"/>
                <a:gd name="connsiteY0" fmla="*/ 1334146 h 1340024"/>
                <a:gd name="connsiteX1" fmla="*/ 302089 w 454515"/>
                <a:gd name="connsiteY1" fmla="*/ 28848 h 1340024"/>
                <a:gd name="connsiteX2" fmla="*/ 454515 w 454515"/>
                <a:gd name="connsiteY2" fmla="*/ 0 h 1340024"/>
                <a:gd name="connsiteX3" fmla="*/ 150704 w 454515"/>
                <a:gd name="connsiteY3" fmla="*/ 1306263 h 1340024"/>
                <a:gd name="connsiteX4" fmla="*/ 0 w 454515"/>
                <a:gd name="connsiteY4" fmla="*/ 1334146 h 1340024"/>
                <a:gd name="connsiteX0" fmla="*/ 0 w 454515"/>
                <a:gd name="connsiteY0" fmla="*/ 1334146 h 1340024"/>
                <a:gd name="connsiteX1" fmla="*/ 302089 w 454515"/>
                <a:gd name="connsiteY1" fmla="*/ 28848 h 1340024"/>
                <a:gd name="connsiteX2" fmla="*/ 454515 w 454515"/>
                <a:gd name="connsiteY2" fmla="*/ 0 h 1340024"/>
                <a:gd name="connsiteX3" fmla="*/ 150704 w 454515"/>
                <a:gd name="connsiteY3" fmla="*/ 1306263 h 1340024"/>
                <a:gd name="connsiteX4" fmla="*/ 0 w 454515"/>
                <a:gd name="connsiteY4" fmla="*/ 1334146 h 1340024"/>
                <a:gd name="connsiteX0" fmla="*/ 0 w 454515"/>
                <a:gd name="connsiteY0" fmla="*/ 1334146 h 1334328"/>
                <a:gd name="connsiteX1" fmla="*/ 302089 w 454515"/>
                <a:gd name="connsiteY1" fmla="*/ 28848 h 1334328"/>
                <a:gd name="connsiteX2" fmla="*/ 454515 w 454515"/>
                <a:gd name="connsiteY2" fmla="*/ 0 h 1334328"/>
                <a:gd name="connsiteX3" fmla="*/ 150704 w 454515"/>
                <a:gd name="connsiteY3" fmla="*/ 1306263 h 1334328"/>
                <a:gd name="connsiteX4" fmla="*/ 0 w 454515"/>
                <a:gd name="connsiteY4" fmla="*/ 1334146 h 1334328"/>
                <a:gd name="connsiteX0" fmla="*/ 0 w 454515"/>
                <a:gd name="connsiteY0" fmla="*/ 1334146 h 1334146"/>
                <a:gd name="connsiteX1" fmla="*/ 302089 w 454515"/>
                <a:gd name="connsiteY1" fmla="*/ 28848 h 1334146"/>
                <a:gd name="connsiteX2" fmla="*/ 454515 w 454515"/>
                <a:gd name="connsiteY2" fmla="*/ 0 h 1334146"/>
                <a:gd name="connsiteX3" fmla="*/ 150704 w 454515"/>
                <a:gd name="connsiteY3" fmla="*/ 1306263 h 1334146"/>
                <a:gd name="connsiteX4" fmla="*/ 0 w 454515"/>
                <a:gd name="connsiteY4" fmla="*/ 1334146 h 1334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515" h="1334146">
                  <a:moveTo>
                    <a:pt x="0" y="1334146"/>
                  </a:moveTo>
                  <a:lnTo>
                    <a:pt x="302089" y="28848"/>
                  </a:lnTo>
                  <a:cubicBezTo>
                    <a:pt x="375038" y="28248"/>
                    <a:pt x="399987" y="7926"/>
                    <a:pt x="454515" y="0"/>
                  </a:cubicBezTo>
                  <a:lnTo>
                    <a:pt x="150704" y="1306263"/>
                  </a:lnTo>
                  <a:lnTo>
                    <a:pt x="0" y="133414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0" name="Parallelogram 6">
              <a:extLst>
                <a:ext uri="{FF2B5EF4-FFF2-40B4-BE49-F238E27FC236}">
                  <a16:creationId xmlns:a16="http://schemas.microsoft.com/office/drawing/2014/main" xmlns="" id="{97021787-F97B-41AB-8544-CB00DC7FDD98}"/>
                </a:ext>
              </a:extLst>
            </p:cNvPr>
            <p:cNvSpPr/>
            <p:nvPr/>
          </p:nvSpPr>
          <p:spPr>
            <a:xfrm rot="556271">
              <a:off x="4472509" y="1462398"/>
              <a:ext cx="445614" cy="1346469"/>
            </a:xfrm>
            <a:custGeom>
              <a:avLst/>
              <a:gdLst>
                <a:gd name="connsiteX0" fmla="*/ 0 w 432048"/>
                <a:gd name="connsiteY0" fmla="*/ 1201642 h 1201642"/>
                <a:gd name="connsiteX1" fmla="*/ 276191 w 432048"/>
                <a:gd name="connsiteY1" fmla="*/ 0 h 1201642"/>
                <a:gd name="connsiteX2" fmla="*/ 432048 w 432048"/>
                <a:gd name="connsiteY2" fmla="*/ 0 h 1201642"/>
                <a:gd name="connsiteX3" fmla="*/ 155857 w 432048"/>
                <a:gd name="connsiteY3" fmla="*/ 1201642 h 1201642"/>
                <a:gd name="connsiteX4" fmla="*/ 0 w 432048"/>
                <a:gd name="connsiteY4" fmla="*/ 1201642 h 1201642"/>
                <a:gd name="connsiteX0" fmla="*/ 0 w 432048"/>
                <a:gd name="connsiteY0" fmla="*/ 1201642 h 1220923"/>
                <a:gd name="connsiteX1" fmla="*/ 276191 w 432048"/>
                <a:gd name="connsiteY1" fmla="*/ 0 h 1220923"/>
                <a:gd name="connsiteX2" fmla="*/ 432048 w 432048"/>
                <a:gd name="connsiteY2" fmla="*/ 0 h 1220923"/>
                <a:gd name="connsiteX3" fmla="*/ 155857 w 432048"/>
                <a:gd name="connsiteY3" fmla="*/ 1201642 h 1220923"/>
                <a:gd name="connsiteX4" fmla="*/ 0 w 432048"/>
                <a:gd name="connsiteY4" fmla="*/ 1201642 h 1220923"/>
                <a:gd name="connsiteX0" fmla="*/ 0 w 432048"/>
                <a:gd name="connsiteY0" fmla="*/ 1201642 h 1253436"/>
                <a:gd name="connsiteX1" fmla="*/ 276191 w 432048"/>
                <a:gd name="connsiteY1" fmla="*/ 0 h 1253436"/>
                <a:gd name="connsiteX2" fmla="*/ 432048 w 432048"/>
                <a:gd name="connsiteY2" fmla="*/ 0 h 1253436"/>
                <a:gd name="connsiteX3" fmla="*/ 153399 w 432048"/>
                <a:gd name="connsiteY3" fmla="*/ 1240838 h 1253436"/>
                <a:gd name="connsiteX4" fmla="*/ 0 w 432048"/>
                <a:gd name="connsiteY4" fmla="*/ 1201642 h 1253436"/>
                <a:gd name="connsiteX0" fmla="*/ 0 w 432048"/>
                <a:gd name="connsiteY0" fmla="*/ 1231470 h 1283264"/>
                <a:gd name="connsiteX1" fmla="*/ 280378 w 432048"/>
                <a:gd name="connsiteY1" fmla="*/ 0 h 1283264"/>
                <a:gd name="connsiteX2" fmla="*/ 432048 w 432048"/>
                <a:gd name="connsiteY2" fmla="*/ 29828 h 1283264"/>
                <a:gd name="connsiteX3" fmla="*/ 153399 w 432048"/>
                <a:gd name="connsiteY3" fmla="*/ 1270666 h 1283264"/>
                <a:gd name="connsiteX4" fmla="*/ 0 w 432048"/>
                <a:gd name="connsiteY4" fmla="*/ 1231470 h 1283264"/>
                <a:gd name="connsiteX0" fmla="*/ 0 w 436845"/>
                <a:gd name="connsiteY0" fmla="*/ 1261206 h 1287767"/>
                <a:gd name="connsiteX1" fmla="*/ 285175 w 436845"/>
                <a:gd name="connsiteY1" fmla="*/ 0 h 1287767"/>
                <a:gd name="connsiteX2" fmla="*/ 436845 w 436845"/>
                <a:gd name="connsiteY2" fmla="*/ 29828 h 1287767"/>
                <a:gd name="connsiteX3" fmla="*/ 158196 w 436845"/>
                <a:gd name="connsiteY3" fmla="*/ 1270666 h 1287767"/>
                <a:gd name="connsiteX4" fmla="*/ 0 w 436845"/>
                <a:gd name="connsiteY4" fmla="*/ 1261206 h 1287767"/>
                <a:gd name="connsiteX0" fmla="*/ 0 w 436845"/>
                <a:gd name="connsiteY0" fmla="*/ 1261206 h 1262357"/>
                <a:gd name="connsiteX1" fmla="*/ 285175 w 436845"/>
                <a:gd name="connsiteY1" fmla="*/ 0 h 1262357"/>
                <a:gd name="connsiteX2" fmla="*/ 436845 w 436845"/>
                <a:gd name="connsiteY2" fmla="*/ 29828 h 1262357"/>
                <a:gd name="connsiteX3" fmla="*/ 180259 w 436845"/>
                <a:gd name="connsiteY3" fmla="*/ 1228460 h 1262357"/>
                <a:gd name="connsiteX4" fmla="*/ 0 w 436845"/>
                <a:gd name="connsiteY4" fmla="*/ 1261206 h 1262357"/>
                <a:gd name="connsiteX0" fmla="*/ 0 w 436845"/>
                <a:gd name="connsiteY0" fmla="*/ 1261206 h 1261206"/>
                <a:gd name="connsiteX1" fmla="*/ 285175 w 436845"/>
                <a:gd name="connsiteY1" fmla="*/ 0 h 1261206"/>
                <a:gd name="connsiteX2" fmla="*/ 436845 w 436845"/>
                <a:gd name="connsiteY2" fmla="*/ 29828 h 1261206"/>
                <a:gd name="connsiteX3" fmla="*/ 175655 w 436845"/>
                <a:gd name="connsiteY3" fmla="*/ 1200259 h 1261206"/>
                <a:gd name="connsiteX4" fmla="*/ 0 w 436845"/>
                <a:gd name="connsiteY4" fmla="*/ 1261206 h 1261206"/>
                <a:gd name="connsiteX0" fmla="*/ 0 w 436845"/>
                <a:gd name="connsiteY0" fmla="*/ 1261206 h 1261206"/>
                <a:gd name="connsiteX1" fmla="*/ 285175 w 436845"/>
                <a:gd name="connsiteY1" fmla="*/ 0 h 1261206"/>
                <a:gd name="connsiteX2" fmla="*/ 436845 w 436845"/>
                <a:gd name="connsiteY2" fmla="*/ 29828 h 1261206"/>
                <a:gd name="connsiteX3" fmla="*/ 130187 w 436845"/>
                <a:gd name="connsiteY3" fmla="*/ 1217332 h 1261206"/>
                <a:gd name="connsiteX4" fmla="*/ 0 w 436845"/>
                <a:gd name="connsiteY4" fmla="*/ 1261206 h 1261206"/>
                <a:gd name="connsiteX0" fmla="*/ 0 w 436845"/>
                <a:gd name="connsiteY0" fmla="*/ 1261206 h 1270847"/>
                <a:gd name="connsiteX1" fmla="*/ 285175 w 436845"/>
                <a:gd name="connsiteY1" fmla="*/ 0 h 1270847"/>
                <a:gd name="connsiteX2" fmla="*/ 436845 w 436845"/>
                <a:gd name="connsiteY2" fmla="*/ 29828 h 1270847"/>
                <a:gd name="connsiteX3" fmla="*/ 125391 w 436845"/>
                <a:gd name="connsiteY3" fmla="*/ 1247069 h 1270847"/>
                <a:gd name="connsiteX4" fmla="*/ 0 w 436845"/>
                <a:gd name="connsiteY4" fmla="*/ 1261206 h 1270847"/>
                <a:gd name="connsiteX0" fmla="*/ 0 w 436845"/>
                <a:gd name="connsiteY0" fmla="*/ 1261206 h 1299312"/>
                <a:gd name="connsiteX1" fmla="*/ 285175 w 436845"/>
                <a:gd name="connsiteY1" fmla="*/ 0 h 1299312"/>
                <a:gd name="connsiteX2" fmla="*/ 436845 w 436845"/>
                <a:gd name="connsiteY2" fmla="*/ 29828 h 1299312"/>
                <a:gd name="connsiteX3" fmla="*/ 131530 w 436845"/>
                <a:gd name="connsiteY3" fmla="*/ 1284672 h 1299312"/>
                <a:gd name="connsiteX4" fmla="*/ 0 w 436845"/>
                <a:gd name="connsiteY4" fmla="*/ 1261206 h 1299312"/>
                <a:gd name="connsiteX0" fmla="*/ 0 w 436845"/>
                <a:gd name="connsiteY0" fmla="*/ 1261206 h 1299312"/>
                <a:gd name="connsiteX1" fmla="*/ 285175 w 436845"/>
                <a:gd name="connsiteY1" fmla="*/ 0 h 1299312"/>
                <a:gd name="connsiteX2" fmla="*/ 436845 w 436845"/>
                <a:gd name="connsiteY2" fmla="*/ 29828 h 1299312"/>
                <a:gd name="connsiteX3" fmla="*/ 131530 w 436845"/>
                <a:gd name="connsiteY3" fmla="*/ 1284672 h 1299312"/>
                <a:gd name="connsiteX4" fmla="*/ 0 w 436845"/>
                <a:gd name="connsiteY4" fmla="*/ 1261206 h 1299312"/>
                <a:gd name="connsiteX0" fmla="*/ 0 w 436845"/>
                <a:gd name="connsiteY0" fmla="*/ 1261206 h 1299312"/>
                <a:gd name="connsiteX1" fmla="*/ 285175 w 436845"/>
                <a:gd name="connsiteY1" fmla="*/ 0 h 1299312"/>
                <a:gd name="connsiteX2" fmla="*/ 436845 w 436845"/>
                <a:gd name="connsiteY2" fmla="*/ 29828 h 1299312"/>
                <a:gd name="connsiteX3" fmla="*/ 131530 w 436845"/>
                <a:gd name="connsiteY3" fmla="*/ 1284672 h 1299312"/>
                <a:gd name="connsiteX4" fmla="*/ 0 w 436845"/>
                <a:gd name="connsiteY4" fmla="*/ 1261206 h 1299312"/>
                <a:gd name="connsiteX0" fmla="*/ 0 w 430205"/>
                <a:gd name="connsiteY0" fmla="*/ 1261206 h 1299312"/>
                <a:gd name="connsiteX1" fmla="*/ 285175 w 430205"/>
                <a:gd name="connsiteY1" fmla="*/ 0 h 1299312"/>
                <a:gd name="connsiteX2" fmla="*/ 430205 w 430205"/>
                <a:gd name="connsiteY2" fmla="*/ 10247 h 1299312"/>
                <a:gd name="connsiteX3" fmla="*/ 131530 w 430205"/>
                <a:gd name="connsiteY3" fmla="*/ 1284672 h 1299312"/>
                <a:gd name="connsiteX4" fmla="*/ 0 w 430205"/>
                <a:gd name="connsiteY4" fmla="*/ 1261206 h 1299312"/>
                <a:gd name="connsiteX0" fmla="*/ 0 w 430205"/>
                <a:gd name="connsiteY0" fmla="*/ 1261206 h 1284672"/>
                <a:gd name="connsiteX1" fmla="*/ 285175 w 430205"/>
                <a:gd name="connsiteY1" fmla="*/ 0 h 1284672"/>
                <a:gd name="connsiteX2" fmla="*/ 430205 w 430205"/>
                <a:gd name="connsiteY2" fmla="*/ 10247 h 1284672"/>
                <a:gd name="connsiteX3" fmla="*/ 131530 w 430205"/>
                <a:gd name="connsiteY3" fmla="*/ 1284672 h 1284672"/>
                <a:gd name="connsiteX4" fmla="*/ 0 w 430205"/>
                <a:gd name="connsiteY4" fmla="*/ 1261206 h 1284672"/>
                <a:gd name="connsiteX0" fmla="*/ 0 w 430205"/>
                <a:gd name="connsiteY0" fmla="*/ 1261206 h 1284672"/>
                <a:gd name="connsiteX1" fmla="*/ 285175 w 430205"/>
                <a:gd name="connsiteY1" fmla="*/ 0 h 1284672"/>
                <a:gd name="connsiteX2" fmla="*/ 430205 w 430205"/>
                <a:gd name="connsiteY2" fmla="*/ 10247 h 1284672"/>
                <a:gd name="connsiteX3" fmla="*/ 131530 w 430205"/>
                <a:gd name="connsiteY3" fmla="*/ 1284672 h 1284672"/>
                <a:gd name="connsiteX4" fmla="*/ 0 w 430205"/>
                <a:gd name="connsiteY4" fmla="*/ 1261206 h 1284672"/>
                <a:gd name="connsiteX0" fmla="*/ 0 w 430205"/>
                <a:gd name="connsiteY0" fmla="*/ 1261206 h 1284672"/>
                <a:gd name="connsiteX1" fmla="*/ 285175 w 430205"/>
                <a:gd name="connsiteY1" fmla="*/ 0 h 1284672"/>
                <a:gd name="connsiteX2" fmla="*/ 430205 w 430205"/>
                <a:gd name="connsiteY2" fmla="*/ 10247 h 1284672"/>
                <a:gd name="connsiteX3" fmla="*/ 131530 w 430205"/>
                <a:gd name="connsiteY3" fmla="*/ 1284672 h 1284672"/>
                <a:gd name="connsiteX4" fmla="*/ 0 w 430205"/>
                <a:gd name="connsiteY4" fmla="*/ 1261206 h 1284672"/>
                <a:gd name="connsiteX0" fmla="*/ 0 w 430205"/>
                <a:gd name="connsiteY0" fmla="*/ 1261206 h 1296380"/>
                <a:gd name="connsiteX1" fmla="*/ 285175 w 430205"/>
                <a:gd name="connsiteY1" fmla="*/ 0 h 1296380"/>
                <a:gd name="connsiteX2" fmla="*/ 430205 w 430205"/>
                <a:gd name="connsiteY2" fmla="*/ 10247 h 1296380"/>
                <a:gd name="connsiteX3" fmla="*/ 123108 w 430205"/>
                <a:gd name="connsiteY3" fmla="*/ 1296380 h 1296380"/>
                <a:gd name="connsiteX4" fmla="*/ 0 w 430205"/>
                <a:gd name="connsiteY4" fmla="*/ 1261206 h 1296380"/>
                <a:gd name="connsiteX0" fmla="*/ 0 w 431371"/>
                <a:gd name="connsiteY0" fmla="*/ 1275173 h 1296380"/>
                <a:gd name="connsiteX1" fmla="*/ 286341 w 431371"/>
                <a:gd name="connsiteY1" fmla="*/ 0 h 1296380"/>
                <a:gd name="connsiteX2" fmla="*/ 431371 w 431371"/>
                <a:gd name="connsiteY2" fmla="*/ 10247 h 1296380"/>
                <a:gd name="connsiteX3" fmla="*/ 124274 w 431371"/>
                <a:gd name="connsiteY3" fmla="*/ 1296380 h 1296380"/>
                <a:gd name="connsiteX4" fmla="*/ 0 w 431371"/>
                <a:gd name="connsiteY4" fmla="*/ 1275173 h 1296380"/>
                <a:gd name="connsiteX0" fmla="*/ 0 w 443286"/>
                <a:gd name="connsiteY0" fmla="*/ 1328782 h 1333215"/>
                <a:gd name="connsiteX1" fmla="*/ 298256 w 443286"/>
                <a:gd name="connsiteY1" fmla="*/ 0 h 1333215"/>
                <a:gd name="connsiteX2" fmla="*/ 443286 w 443286"/>
                <a:gd name="connsiteY2" fmla="*/ 10247 h 1333215"/>
                <a:gd name="connsiteX3" fmla="*/ 136189 w 443286"/>
                <a:gd name="connsiteY3" fmla="*/ 1296380 h 1333215"/>
                <a:gd name="connsiteX4" fmla="*/ 0 w 443286"/>
                <a:gd name="connsiteY4" fmla="*/ 1328782 h 1333215"/>
                <a:gd name="connsiteX0" fmla="*/ 0 w 443286"/>
                <a:gd name="connsiteY0" fmla="*/ 1328782 h 1334293"/>
                <a:gd name="connsiteX1" fmla="*/ 298256 w 443286"/>
                <a:gd name="connsiteY1" fmla="*/ 0 h 1334293"/>
                <a:gd name="connsiteX2" fmla="*/ 443286 w 443286"/>
                <a:gd name="connsiteY2" fmla="*/ 10247 h 1334293"/>
                <a:gd name="connsiteX3" fmla="*/ 138380 w 443286"/>
                <a:gd name="connsiteY3" fmla="*/ 1309799 h 1334293"/>
                <a:gd name="connsiteX4" fmla="*/ 0 w 443286"/>
                <a:gd name="connsiteY4" fmla="*/ 1328782 h 1334293"/>
                <a:gd name="connsiteX0" fmla="*/ 0 w 443286"/>
                <a:gd name="connsiteY0" fmla="*/ 1328782 h 1335835"/>
                <a:gd name="connsiteX1" fmla="*/ 298256 w 443286"/>
                <a:gd name="connsiteY1" fmla="*/ 0 h 1335835"/>
                <a:gd name="connsiteX2" fmla="*/ 443286 w 443286"/>
                <a:gd name="connsiteY2" fmla="*/ 10247 h 1335835"/>
                <a:gd name="connsiteX3" fmla="*/ 138380 w 443286"/>
                <a:gd name="connsiteY3" fmla="*/ 1309799 h 1335835"/>
                <a:gd name="connsiteX4" fmla="*/ 0 w 443286"/>
                <a:gd name="connsiteY4" fmla="*/ 1328782 h 1335835"/>
                <a:gd name="connsiteX0" fmla="*/ 0 w 443286"/>
                <a:gd name="connsiteY0" fmla="*/ 1328782 h 1331731"/>
                <a:gd name="connsiteX1" fmla="*/ 298256 w 443286"/>
                <a:gd name="connsiteY1" fmla="*/ 0 h 1331731"/>
                <a:gd name="connsiteX2" fmla="*/ 443286 w 443286"/>
                <a:gd name="connsiteY2" fmla="*/ 10247 h 1331731"/>
                <a:gd name="connsiteX3" fmla="*/ 152554 w 443286"/>
                <a:gd name="connsiteY3" fmla="*/ 1248933 h 1331731"/>
                <a:gd name="connsiteX4" fmla="*/ 0 w 443286"/>
                <a:gd name="connsiteY4" fmla="*/ 1328782 h 1331731"/>
                <a:gd name="connsiteX0" fmla="*/ 0 w 443286"/>
                <a:gd name="connsiteY0" fmla="*/ 1328782 h 1331456"/>
                <a:gd name="connsiteX1" fmla="*/ 298256 w 443286"/>
                <a:gd name="connsiteY1" fmla="*/ 0 h 1331456"/>
                <a:gd name="connsiteX2" fmla="*/ 443286 w 443286"/>
                <a:gd name="connsiteY2" fmla="*/ 10247 h 1331456"/>
                <a:gd name="connsiteX3" fmla="*/ 154266 w 443286"/>
                <a:gd name="connsiteY3" fmla="*/ 1238321 h 1331456"/>
                <a:gd name="connsiteX4" fmla="*/ 0 w 443286"/>
                <a:gd name="connsiteY4" fmla="*/ 1328782 h 1331456"/>
                <a:gd name="connsiteX0" fmla="*/ 0 w 447804"/>
                <a:gd name="connsiteY0" fmla="*/ 1343297 h 1345669"/>
                <a:gd name="connsiteX1" fmla="*/ 302774 w 447804"/>
                <a:gd name="connsiteY1" fmla="*/ 0 h 1345669"/>
                <a:gd name="connsiteX2" fmla="*/ 447804 w 447804"/>
                <a:gd name="connsiteY2" fmla="*/ 10247 h 1345669"/>
                <a:gd name="connsiteX3" fmla="*/ 158784 w 447804"/>
                <a:gd name="connsiteY3" fmla="*/ 1238321 h 1345669"/>
                <a:gd name="connsiteX4" fmla="*/ 0 w 447804"/>
                <a:gd name="connsiteY4" fmla="*/ 1343297 h 1345669"/>
                <a:gd name="connsiteX0" fmla="*/ 0 w 447804"/>
                <a:gd name="connsiteY0" fmla="*/ 1343297 h 1346222"/>
                <a:gd name="connsiteX1" fmla="*/ 302774 w 447804"/>
                <a:gd name="connsiteY1" fmla="*/ 0 h 1346222"/>
                <a:gd name="connsiteX2" fmla="*/ 447804 w 447804"/>
                <a:gd name="connsiteY2" fmla="*/ 10247 h 1346222"/>
                <a:gd name="connsiteX3" fmla="*/ 158784 w 447804"/>
                <a:gd name="connsiteY3" fmla="*/ 1238321 h 1346222"/>
                <a:gd name="connsiteX4" fmla="*/ 0 w 447804"/>
                <a:gd name="connsiteY4" fmla="*/ 1343297 h 1346222"/>
                <a:gd name="connsiteX0" fmla="*/ 0 w 447804"/>
                <a:gd name="connsiteY0" fmla="*/ 1333050 h 1335975"/>
                <a:gd name="connsiteX1" fmla="*/ 305444 w 447804"/>
                <a:gd name="connsiteY1" fmla="*/ 27203 h 1335975"/>
                <a:gd name="connsiteX2" fmla="*/ 447804 w 447804"/>
                <a:gd name="connsiteY2" fmla="*/ 0 h 1335975"/>
                <a:gd name="connsiteX3" fmla="*/ 158784 w 447804"/>
                <a:gd name="connsiteY3" fmla="*/ 1228074 h 1335975"/>
                <a:gd name="connsiteX4" fmla="*/ 0 w 447804"/>
                <a:gd name="connsiteY4" fmla="*/ 1333050 h 1335975"/>
                <a:gd name="connsiteX0" fmla="*/ 0 w 452940"/>
                <a:gd name="connsiteY0" fmla="*/ 1364886 h 1367811"/>
                <a:gd name="connsiteX1" fmla="*/ 305444 w 452940"/>
                <a:gd name="connsiteY1" fmla="*/ 59039 h 1367811"/>
                <a:gd name="connsiteX2" fmla="*/ 452940 w 452940"/>
                <a:gd name="connsiteY2" fmla="*/ 0 h 1367811"/>
                <a:gd name="connsiteX3" fmla="*/ 158784 w 452940"/>
                <a:gd name="connsiteY3" fmla="*/ 1259910 h 1367811"/>
                <a:gd name="connsiteX4" fmla="*/ 0 w 452940"/>
                <a:gd name="connsiteY4" fmla="*/ 1364886 h 1367811"/>
                <a:gd name="connsiteX0" fmla="*/ 0 w 452940"/>
                <a:gd name="connsiteY0" fmla="*/ 1364886 h 1367811"/>
                <a:gd name="connsiteX1" fmla="*/ 290929 w 452940"/>
                <a:gd name="connsiteY1" fmla="*/ 54519 h 1367811"/>
                <a:gd name="connsiteX2" fmla="*/ 452940 w 452940"/>
                <a:gd name="connsiteY2" fmla="*/ 0 h 1367811"/>
                <a:gd name="connsiteX3" fmla="*/ 158784 w 452940"/>
                <a:gd name="connsiteY3" fmla="*/ 1259910 h 1367811"/>
                <a:gd name="connsiteX4" fmla="*/ 0 w 452940"/>
                <a:gd name="connsiteY4" fmla="*/ 1364886 h 1367811"/>
                <a:gd name="connsiteX0" fmla="*/ 0 w 452940"/>
                <a:gd name="connsiteY0" fmla="*/ 1364886 h 1367811"/>
                <a:gd name="connsiteX1" fmla="*/ 317768 w 452940"/>
                <a:gd name="connsiteY1" fmla="*/ 50138 h 1367811"/>
                <a:gd name="connsiteX2" fmla="*/ 452940 w 452940"/>
                <a:gd name="connsiteY2" fmla="*/ 0 h 1367811"/>
                <a:gd name="connsiteX3" fmla="*/ 158784 w 452940"/>
                <a:gd name="connsiteY3" fmla="*/ 1259910 h 1367811"/>
                <a:gd name="connsiteX4" fmla="*/ 0 w 452940"/>
                <a:gd name="connsiteY4" fmla="*/ 1364886 h 1367811"/>
                <a:gd name="connsiteX0" fmla="*/ 0 w 452940"/>
                <a:gd name="connsiteY0" fmla="*/ 1364886 h 1367811"/>
                <a:gd name="connsiteX1" fmla="*/ 317768 w 452940"/>
                <a:gd name="connsiteY1" fmla="*/ 50138 h 1367811"/>
                <a:gd name="connsiteX2" fmla="*/ 452940 w 452940"/>
                <a:gd name="connsiteY2" fmla="*/ 0 h 1367811"/>
                <a:gd name="connsiteX3" fmla="*/ 158784 w 452940"/>
                <a:gd name="connsiteY3" fmla="*/ 1259910 h 1367811"/>
                <a:gd name="connsiteX4" fmla="*/ 0 w 452940"/>
                <a:gd name="connsiteY4" fmla="*/ 1364886 h 1367811"/>
                <a:gd name="connsiteX0" fmla="*/ 0 w 452940"/>
                <a:gd name="connsiteY0" fmla="*/ 1364886 h 1364886"/>
                <a:gd name="connsiteX1" fmla="*/ 317768 w 452940"/>
                <a:gd name="connsiteY1" fmla="*/ 50138 h 1364886"/>
                <a:gd name="connsiteX2" fmla="*/ 452940 w 452940"/>
                <a:gd name="connsiteY2" fmla="*/ 0 h 1364886"/>
                <a:gd name="connsiteX3" fmla="*/ 158784 w 452940"/>
                <a:gd name="connsiteY3" fmla="*/ 1259910 h 1364886"/>
                <a:gd name="connsiteX4" fmla="*/ 0 w 452940"/>
                <a:gd name="connsiteY4" fmla="*/ 1364886 h 1364886"/>
                <a:gd name="connsiteX0" fmla="*/ 0 w 452940"/>
                <a:gd name="connsiteY0" fmla="*/ 1364886 h 1364886"/>
                <a:gd name="connsiteX1" fmla="*/ 305444 w 452940"/>
                <a:gd name="connsiteY1" fmla="*/ 59039 h 1364886"/>
                <a:gd name="connsiteX2" fmla="*/ 452940 w 452940"/>
                <a:gd name="connsiteY2" fmla="*/ 0 h 1364886"/>
                <a:gd name="connsiteX3" fmla="*/ 158784 w 452940"/>
                <a:gd name="connsiteY3" fmla="*/ 1259910 h 1364886"/>
                <a:gd name="connsiteX4" fmla="*/ 0 w 452940"/>
                <a:gd name="connsiteY4" fmla="*/ 1364886 h 1364886"/>
                <a:gd name="connsiteX0" fmla="*/ 0 w 452940"/>
                <a:gd name="connsiteY0" fmla="*/ 1364886 h 1364886"/>
                <a:gd name="connsiteX1" fmla="*/ 305444 w 452940"/>
                <a:gd name="connsiteY1" fmla="*/ 59039 h 1364886"/>
                <a:gd name="connsiteX2" fmla="*/ 452940 w 452940"/>
                <a:gd name="connsiteY2" fmla="*/ 0 h 1364886"/>
                <a:gd name="connsiteX3" fmla="*/ 158784 w 452940"/>
                <a:gd name="connsiteY3" fmla="*/ 1259910 h 1364886"/>
                <a:gd name="connsiteX4" fmla="*/ 0 w 452940"/>
                <a:gd name="connsiteY4" fmla="*/ 1364886 h 1364886"/>
                <a:gd name="connsiteX0" fmla="*/ 0 w 445614"/>
                <a:gd name="connsiteY0" fmla="*/ 1346469 h 1346469"/>
                <a:gd name="connsiteX1" fmla="*/ 305444 w 445614"/>
                <a:gd name="connsiteY1" fmla="*/ 40622 h 1346469"/>
                <a:gd name="connsiteX2" fmla="*/ 445614 w 445614"/>
                <a:gd name="connsiteY2" fmla="*/ 0 h 1346469"/>
                <a:gd name="connsiteX3" fmla="*/ 158784 w 445614"/>
                <a:gd name="connsiteY3" fmla="*/ 1241493 h 1346469"/>
                <a:gd name="connsiteX4" fmla="*/ 0 w 445614"/>
                <a:gd name="connsiteY4" fmla="*/ 1346469 h 1346469"/>
                <a:gd name="connsiteX0" fmla="*/ 0 w 445614"/>
                <a:gd name="connsiteY0" fmla="*/ 1346469 h 1346469"/>
                <a:gd name="connsiteX1" fmla="*/ 305444 w 445614"/>
                <a:gd name="connsiteY1" fmla="*/ 40622 h 1346469"/>
                <a:gd name="connsiteX2" fmla="*/ 445614 w 445614"/>
                <a:gd name="connsiteY2" fmla="*/ 0 h 1346469"/>
                <a:gd name="connsiteX3" fmla="*/ 175011 w 445614"/>
                <a:gd name="connsiteY3" fmla="*/ 1235399 h 1346469"/>
                <a:gd name="connsiteX4" fmla="*/ 0 w 445614"/>
                <a:gd name="connsiteY4" fmla="*/ 1346469 h 1346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614" h="1346469">
                  <a:moveTo>
                    <a:pt x="0" y="1346469"/>
                  </a:moveTo>
                  <a:lnTo>
                    <a:pt x="305444" y="40622"/>
                  </a:lnTo>
                  <a:cubicBezTo>
                    <a:pt x="369491" y="27698"/>
                    <a:pt x="391086" y="7926"/>
                    <a:pt x="445614" y="0"/>
                  </a:cubicBezTo>
                  <a:lnTo>
                    <a:pt x="175011" y="1235399"/>
                  </a:lnTo>
                  <a:cubicBezTo>
                    <a:pt x="132012" y="1271457"/>
                    <a:pt x="74956" y="1318604"/>
                    <a:pt x="0" y="13464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1" name="Rectangle 4">
              <a:extLst>
                <a:ext uri="{FF2B5EF4-FFF2-40B4-BE49-F238E27FC236}">
                  <a16:creationId xmlns:a16="http://schemas.microsoft.com/office/drawing/2014/main" xmlns="" id="{38C7DC16-282D-452E-A5D8-34632055DB8A}"/>
                </a:ext>
              </a:extLst>
            </p:cNvPr>
            <p:cNvSpPr/>
            <p:nvPr/>
          </p:nvSpPr>
          <p:spPr>
            <a:xfrm>
              <a:off x="4745338" y="2808071"/>
              <a:ext cx="864096" cy="2616753"/>
            </a:xfrm>
            <a:custGeom>
              <a:avLst/>
              <a:gdLst>
                <a:gd name="connsiteX0" fmla="*/ 0 w 864096"/>
                <a:gd name="connsiteY0" fmla="*/ 0 h 2520280"/>
                <a:gd name="connsiteX1" fmla="*/ 864096 w 864096"/>
                <a:gd name="connsiteY1" fmla="*/ 0 h 2520280"/>
                <a:gd name="connsiteX2" fmla="*/ 864096 w 864096"/>
                <a:gd name="connsiteY2" fmla="*/ 2520280 h 2520280"/>
                <a:gd name="connsiteX3" fmla="*/ 0 w 864096"/>
                <a:gd name="connsiteY3" fmla="*/ 2520280 h 2520280"/>
                <a:gd name="connsiteX4" fmla="*/ 0 w 864096"/>
                <a:gd name="connsiteY4" fmla="*/ 0 h 2520280"/>
                <a:gd name="connsiteX0" fmla="*/ 0 w 864096"/>
                <a:gd name="connsiteY0" fmla="*/ 0 h 2520280"/>
                <a:gd name="connsiteX1" fmla="*/ 864096 w 864096"/>
                <a:gd name="connsiteY1" fmla="*/ 0 h 2520280"/>
                <a:gd name="connsiteX2" fmla="*/ 864096 w 864096"/>
                <a:gd name="connsiteY2" fmla="*/ 2520280 h 2520280"/>
                <a:gd name="connsiteX3" fmla="*/ 0 w 864096"/>
                <a:gd name="connsiteY3" fmla="*/ 2520280 h 2520280"/>
                <a:gd name="connsiteX4" fmla="*/ 0 w 864096"/>
                <a:gd name="connsiteY4" fmla="*/ 0 h 2520280"/>
                <a:gd name="connsiteX0" fmla="*/ 0 w 864096"/>
                <a:gd name="connsiteY0" fmla="*/ 0 h 2520280"/>
                <a:gd name="connsiteX1" fmla="*/ 864096 w 864096"/>
                <a:gd name="connsiteY1" fmla="*/ 0 h 2520280"/>
                <a:gd name="connsiteX2" fmla="*/ 864096 w 864096"/>
                <a:gd name="connsiteY2" fmla="*/ 2520280 h 2520280"/>
                <a:gd name="connsiteX3" fmla="*/ 0 w 864096"/>
                <a:gd name="connsiteY3" fmla="*/ 2520280 h 2520280"/>
                <a:gd name="connsiteX4" fmla="*/ 0 w 864096"/>
                <a:gd name="connsiteY4" fmla="*/ 0 h 2520280"/>
                <a:gd name="connsiteX0" fmla="*/ 0 w 864096"/>
                <a:gd name="connsiteY0" fmla="*/ 0 h 2520280"/>
                <a:gd name="connsiteX1" fmla="*/ 864096 w 864096"/>
                <a:gd name="connsiteY1" fmla="*/ 0 h 2520280"/>
                <a:gd name="connsiteX2" fmla="*/ 864096 w 864096"/>
                <a:gd name="connsiteY2" fmla="*/ 2520280 h 2520280"/>
                <a:gd name="connsiteX3" fmla="*/ 0 w 864096"/>
                <a:gd name="connsiteY3" fmla="*/ 2520280 h 2520280"/>
                <a:gd name="connsiteX4" fmla="*/ 0 w 864096"/>
                <a:gd name="connsiteY4" fmla="*/ 0 h 2520280"/>
                <a:gd name="connsiteX0" fmla="*/ 0 w 864096"/>
                <a:gd name="connsiteY0" fmla="*/ 0 h 2520280"/>
                <a:gd name="connsiteX1" fmla="*/ 864096 w 864096"/>
                <a:gd name="connsiteY1" fmla="*/ 0 h 2520280"/>
                <a:gd name="connsiteX2" fmla="*/ 864096 w 864096"/>
                <a:gd name="connsiteY2" fmla="*/ 2520280 h 2520280"/>
                <a:gd name="connsiteX3" fmla="*/ 0 w 864096"/>
                <a:gd name="connsiteY3" fmla="*/ 2520280 h 2520280"/>
                <a:gd name="connsiteX4" fmla="*/ 0 w 864096"/>
                <a:gd name="connsiteY4" fmla="*/ 0 h 2520280"/>
                <a:gd name="connsiteX0" fmla="*/ 0 w 864096"/>
                <a:gd name="connsiteY0" fmla="*/ 0 h 2575313"/>
                <a:gd name="connsiteX1" fmla="*/ 864096 w 864096"/>
                <a:gd name="connsiteY1" fmla="*/ 0 h 2575313"/>
                <a:gd name="connsiteX2" fmla="*/ 864096 w 864096"/>
                <a:gd name="connsiteY2" fmla="*/ 2520280 h 2575313"/>
                <a:gd name="connsiteX3" fmla="*/ 0 w 864096"/>
                <a:gd name="connsiteY3" fmla="*/ 2520280 h 2575313"/>
                <a:gd name="connsiteX4" fmla="*/ 0 w 864096"/>
                <a:gd name="connsiteY4" fmla="*/ 0 h 2575313"/>
                <a:gd name="connsiteX0" fmla="*/ 0 w 864096"/>
                <a:gd name="connsiteY0" fmla="*/ 0 h 2616753"/>
                <a:gd name="connsiteX1" fmla="*/ 864096 w 864096"/>
                <a:gd name="connsiteY1" fmla="*/ 0 h 2616753"/>
                <a:gd name="connsiteX2" fmla="*/ 864096 w 864096"/>
                <a:gd name="connsiteY2" fmla="*/ 2520280 h 2616753"/>
                <a:gd name="connsiteX3" fmla="*/ 0 w 864096"/>
                <a:gd name="connsiteY3" fmla="*/ 2520280 h 2616753"/>
                <a:gd name="connsiteX4" fmla="*/ 0 w 864096"/>
                <a:gd name="connsiteY4" fmla="*/ 0 h 2616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096" h="2616753">
                  <a:moveTo>
                    <a:pt x="0" y="0"/>
                  </a:moveTo>
                  <a:cubicBezTo>
                    <a:pt x="249932" y="171450"/>
                    <a:pt x="642739" y="161925"/>
                    <a:pt x="864096" y="0"/>
                  </a:cubicBezTo>
                  <a:lnTo>
                    <a:pt x="864096" y="2520280"/>
                  </a:lnTo>
                  <a:cubicBezTo>
                    <a:pt x="537964" y="2653630"/>
                    <a:pt x="307082" y="2644105"/>
                    <a:pt x="0" y="2520280"/>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2" name="Parallelogram 6">
              <a:extLst>
                <a:ext uri="{FF2B5EF4-FFF2-40B4-BE49-F238E27FC236}">
                  <a16:creationId xmlns:a16="http://schemas.microsoft.com/office/drawing/2014/main" xmlns="" id="{A848C1F7-39F9-4224-B192-2252169340AF}"/>
                </a:ext>
              </a:extLst>
            </p:cNvPr>
            <p:cNvSpPr/>
            <p:nvPr/>
          </p:nvSpPr>
          <p:spPr>
            <a:xfrm rot="626696">
              <a:off x="4902328" y="1466748"/>
              <a:ext cx="437147" cy="1310664"/>
            </a:xfrm>
            <a:custGeom>
              <a:avLst/>
              <a:gdLst>
                <a:gd name="connsiteX0" fmla="*/ 0 w 432048"/>
                <a:gd name="connsiteY0" fmla="*/ 1201642 h 1201642"/>
                <a:gd name="connsiteX1" fmla="*/ 276191 w 432048"/>
                <a:gd name="connsiteY1" fmla="*/ 0 h 1201642"/>
                <a:gd name="connsiteX2" fmla="*/ 432048 w 432048"/>
                <a:gd name="connsiteY2" fmla="*/ 0 h 1201642"/>
                <a:gd name="connsiteX3" fmla="*/ 155857 w 432048"/>
                <a:gd name="connsiteY3" fmla="*/ 1201642 h 1201642"/>
                <a:gd name="connsiteX4" fmla="*/ 0 w 432048"/>
                <a:gd name="connsiteY4" fmla="*/ 1201642 h 1201642"/>
                <a:gd name="connsiteX0" fmla="*/ 0 w 432048"/>
                <a:gd name="connsiteY0" fmla="*/ 1201642 h 1220923"/>
                <a:gd name="connsiteX1" fmla="*/ 276191 w 432048"/>
                <a:gd name="connsiteY1" fmla="*/ 0 h 1220923"/>
                <a:gd name="connsiteX2" fmla="*/ 432048 w 432048"/>
                <a:gd name="connsiteY2" fmla="*/ 0 h 1220923"/>
                <a:gd name="connsiteX3" fmla="*/ 155857 w 432048"/>
                <a:gd name="connsiteY3" fmla="*/ 1201642 h 1220923"/>
                <a:gd name="connsiteX4" fmla="*/ 0 w 432048"/>
                <a:gd name="connsiteY4" fmla="*/ 1201642 h 1220923"/>
                <a:gd name="connsiteX0" fmla="*/ 0 w 432048"/>
                <a:gd name="connsiteY0" fmla="*/ 1201642 h 1253436"/>
                <a:gd name="connsiteX1" fmla="*/ 276191 w 432048"/>
                <a:gd name="connsiteY1" fmla="*/ 0 h 1253436"/>
                <a:gd name="connsiteX2" fmla="*/ 432048 w 432048"/>
                <a:gd name="connsiteY2" fmla="*/ 0 h 1253436"/>
                <a:gd name="connsiteX3" fmla="*/ 153399 w 432048"/>
                <a:gd name="connsiteY3" fmla="*/ 1240838 h 1253436"/>
                <a:gd name="connsiteX4" fmla="*/ 0 w 432048"/>
                <a:gd name="connsiteY4" fmla="*/ 1201642 h 1253436"/>
                <a:gd name="connsiteX0" fmla="*/ 0 w 432048"/>
                <a:gd name="connsiteY0" fmla="*/ 1231470 h 1283264"/>
                <a:gd name="connsiteX1" fmla="*/ 280378 w 432048"/>
                <a:gd name="connsiteY1" fmla="*/ 0 h 1283264"/>
                <a:gd name="connsiteX2" fmla="*/ 432048 w 432048"/>
                <a:gd name="connsiteY2" fmla="*/ 29828 h 1283264"/>
                <a:gd name="connsiteX3" fmla="*/ 153399 w 432048"/>
                <a:gd name="connsiteY3" fmla="*/ 1270666 h 1283264"/>
                <a:gd name="connsiteX4" fmla="*/ 0 w 432048"/>
                <a:gd name="connsiteY4" fmla="*/ 1231470 h 1283264"/>
                <a:gd name="connsiteX0" fmla="*/ 0 w 432048"/>
                <a:gd name="connsiteY0" fmla="*/ 1261295 h 1313089"/>
                <a:gd name="connsiteX1" fmla="*/ 292162 w 432048"/>
                <a:gd name="connsiteY1" fmla="*/ 0 h 1313089"/>
                <a:gd name="connsiteX2" fmla="*/ 432048 w 432048"/>
                <a:gd name="connsiteY2" fmla="*/ 59653 h 1313089"/>
                <a:gd name="connsiteX3" fmla="*/ 153399 w 432048"/>
                <a:gd name="connsiteY3" fmla="*/ 1300491 h 1313089"/>
                <a:gd name="connsiteX4" fmla="*/ 0 w 432048"/>
                <a:gd name="connsiteY4" fmla="*/ 1261295 h 1313089"/>
                <a:gd name="connsiteX0" fmla="*/ 0 w 432048"/>
                <a:gd name="connsiteY0" fmla="*/ 1261295 h 1313089"/>
                <a:gd name="connsiteX1" fmla="*/ 292162 w 432048"/>
                <a:gd name="connsiteY1" fmla="*/ 0 h 1313089"/>
                <a:gd name="connsiteX2" fmla="*/ 432048 w 432048"/>
                <a:gd name="connsiteY2" fmla="*/ 59653 h 1313089"/>
                <a:gd name="connsiteX3" fmla="*/ 153399 w 432048"/>
                <a:gd name="connsiteY3" fmla="*/ 1300491 h 1313089"/>
                <a:gd name="connsiteX4" fmla="*/ 0 w 432048"/>
                <a:gd name="connsiteY4" fmla="*/ 1261295 h 1313089"/>
                <a:gd name="connsiteX0" fmla="*/ 0 w 437147"/>
                <a:gd name="connsiteY0" fmla="*/ 1261295 h 1313089"/>
                <a:gd name="connsiteX1" fmla="*/ 292162 w 437147"/>
                <a:gd name="connsiteY1" fmla="*/ 0 h 1313089"/>
                <a:gd name="connsiteX2" fmla="*/ 437147 w 437147"/>
                <a:gd name="connsiteY2" fmla="*/ 31060 h 1313089"/>
                <a:gd name="connsiteX3" fmla="*/ 153399 w 437147"/>
                <a:gd name="connsiteY3" fmla="*/ 1300491 h 1313089"/>
                <a:gd name="connsiteX4" fmla="*/ 0 w 437147"/>
                <a:gd name="connsiteY4" fmla="*/ 1261295 h 1313089"/>
                <a:gd name="connsiteX0" fmla="*/ 0 w 437147"/>
                <a:gd name="connsiteY0" fmla="*/ 1261295 h 1313089"/>
                <a:gd name="connsiteX1" fmla="*/ 292162 w 437147"/>
                <a:gd name="connsiteY1" fmla="*/ 0 h 1313089"/>
                <a:gd name="connsiteX2" fmla="*/ 437147 w 437147"/>
                <a:gd name="connsiteY2" fmla="*/ 31060 h 1313089"/>
                <a:gd name="connsiteX3" fmla="*/ 153399 w 437147"/>
                <a:gd name="connsiteY3" fmla="*/ 1300491 h 1313089"/>
                <a:gd name="connsiteX4" fmla="*/ 0 w 437147"/>
                <a:gd name="connsiteY4" fmla="*/ 1261295 h 1313089"/>
                <a:gd name="connsiteX0" fmla="*/ 0 w 437147"/>
                <a:gd name="connsiteY0" fmla="*/ 1261295 h 1300491"/>
                <a:gd name="connsiteX1" fmla="*/ 292162 w 437147"/>
                <a:gd name="connsiteY1" fmla="*/ 0 h 1300491"/>
                <a:gd name="connsiteX2" fmla="*/ 437147 w 437147"/>
                <a:gd name="connsiteY2" fmla="*/ 31060 h 1300491"/>
                <a:gd name="connsiteX3" fmla="*/ 153399 w 437147"/>
                <a:gd name="connsiteY3" fmla="*/ 1300491 h 1300491"/>
                <a:gd name="connsiteX4" fmla="*/ 0 w 437147"/>
                <a:gd name="connsiteY4" fmla="*/ 1261295 h 1300491"/>
                <a:gd name="connsiteX0" fmla="*/ 0 w 437147"/>
                <a:gd name="connsiteY0" fmla="*/ 1261295 h 1300491"/>
                <a:gd name="connsiteX1" fmla="*/ 292162 w 437147"/>
                <a:gd name="connsiteY1" fmla="*/ 0 h 1300491"/>
                <a:gd name="connsiteX2" fmla="*/ 437147 w 437147"/>
                <a:gd name="connsiteY2" fmla="*/ 31060 h 1300491"/>
                <a:gd name="connsiteX3" fmla="*/ 153399 w 437147"/>
                <a:gd name="connsiteY3" fmla="*/ 1300491 h 1300491"/>
                <a:gd name="connsiteX4" fmla="*/ 0 w 437147"/>
                <a:gd name="connsiteY4" fmla="*/ 1261295 h 1300491"/>
                <a:gd name="connsiteX0" fmla="*/ 0 w 437147"/>
                <a:gd name="connsiteY0" fmla="*/ 1261295 h 1300491"/>
                <a:gd name="connsiteX1" fmla="*/ 292162 w 437147"/>
                <a:gd name="connsiteY1" fmla="*/ 0 h 1300491"/>
                <a:gd name="connsiteX2" fmla="*/ 437147 w 437147"/>
                <a:gd name="connsiteY2" fmla="*/ 31060 h 1300491"/>
                <a:gd name="connsiteX3" fmla="*/ 153399 w 437147"/>
                <a:gd name="connsiteY3" fmla="*/ 1300491 h 1300491"/>
                <a:gd name="connsiteX4" fmla="*/ 0 w 437147"/>
                <a:gd name="connsiteY4" fmla="*/ 1261295 h 1300491"/>
                <a:gd name="connsiteX0" fmla="*/ 0 w 437147"/>
                <a:gd name="connsiteY0" fmla="*/ 1261295 h 1300491"/>
                <a:gd name="connsiteX1" fmla="*/ 292162 w 437147"/>
                <a:gd name="connsiteY1" fmla="*/ 0 h 1300491"/>
                <a:gd name="connsiteX2" fmla="*/ 437147 w 437147"/>
                <a:gd name="connsiteY2" fmla="*/ 31060 h 1300491"/>
                <a:gd name="connsiteX3" fmla="*/ 153399 w 437147"/>
                <a:gd name="connsiteY3" fmla="*/ 1300491 h 1300491"/>
                <a:gd name="connsiteX4" fmla="*/ 0 w 437147"/>
                <a:gd name="connsiteY4" fmla="*/ 1261295 h 1300491"/>
                <a:gd name="connsiteX0" fmla="*/ 0 w 437147"/>
                <a:gd name="connsiteY0" fmla="*/ 1261295 h 1300491"/>
                <a:gd name="connsiteX1" fmla="*/ 292162 w 437147"/>
                <a:gd name="connsiteY1" fmla="*/ 0 h 1300491"/>
                <a:gd name="connsiteX2" fmla="*/ 437147 w 437147"/>
                <a:gd name="connsiteY2" fmla="*/ 31060 h 1300491"/>
                <a:gd name="connsiteX3" fmla="*/ 153399 w 437147"/>
                <a:gd name="connsiteY3" fmla="*/ 1300491 h 1300491"/>
                <a:gd name="connsiteX4" fmla="*/ 0 w 437147"/>
                <a:gd name="connsiteY4" fmla="*/ 1261295 h 1300491"/>
                <a:gd name="connsiteX0" fmla="*/ 0 w 437147"/>
                <a:gd name="connsiteY0" fmla="*/ 1261295 h 1291340"/>
                <a:gd name="connsiteX1" fmla="*/ 292162 w 437147"/>
                <a:gd name="connsiteY1" fmla="*/ 0 h 1291340"/>
                <a:gd name="connsiteX2" fmla="*/ 437147 w 437147"/>
                <a:gd name="connsiteY2" fmla="*/ 31060 h 1291340"/>
                <a:gd name="connsiteX3" fmla="*/ 165538 w 437147"/>
                <a:gd name="connsiteY3" fmla="*/ 1291340 h 1291340"/>
                <a:gd name="connsiteX4" fmla="*/ 0 w 437147"/>
                <a:gd name="connsiteY4" fmla="*/ 1261295 h 1291340"/>
                <a:gd name="connsiteX0" fmla="*/ 0 w 437147"/>
                <a:gd name="connsiteY0" fmla="*/ 1261295 h 1293361"/>
                <a:gd name="connsiteX1" fmla="*/ 292162 w 437147"/>
                <a:gd name="connsiteY1" fmla="*/ 0 h 1293361"/>
                <a:gd name="connsiteX2" fmla="*/ 437147 w 437147"/>
                <a:gd name="connsiteY2" fmla="*/ 31060 h 1293361"/>
                <a:gd name="connsiteX3" fmla="*/ 165538 w 437147"/>
                <a:gd name="connsiteY3" fmla="*/ 1291340 h 1293361"/>
                <a:gd name="connsiteX4" fmla="*/ 0 w 437147"/>
                <a:gd name="connsiteY4" fmla="*/ 1261295 h 1293361"/>
                <a:gd name="connsiteX0" fmla="*/ 0 w 437147"/>
                <a:gd name="connsiteY0" fmla="*/ 1261295 h 1296060"/>
                <a:gd name="connsiteX1" fmla="*/ 292162 w 437147"/>
                <a:gd name="connsiteY1" fmla="*/ 0 h 1296060"/>
                <a:gd name="connsiteX2" fmla="*/ 437147 w 437147"/>
                <a:gd name="connsiteY2" fmla="*/ 31060 h 1296060"/>
                <a:gd name="connsiteX3" fmla="*/ 145480 w 437147"/>
                <a:gd name="connsiteY3" fmla="*/ 1295038 h 1296060"/>
                <a:gd name="connsiteX4" fmla="*/ 0 w 437147"/>
                <a:gd name="connsiteY4" fmla="*/ 1261295 h 1296060"/>
                <a:gd name="connsiteX0" fmla="*/ 0 w 437147"/>
                <a:gd name="connsiteY0" fmla="*/ 1275899 h 1310664"/>
                <a:gd name="connsiteX1" fmla="*/ 296383 w 437147"/>
                <a:gd name="connsiteY1" fmla="*/ 0 h 1310664"/>
                <a:gd name="connsiteX2" fmla="*/ 437147 w 437147"/>
                <a:gd name="connsiteY2" fmla="*/ 45664 h 1310664"/>
                <a:gd name="connsiteX3" fmla="*/ 145480 w 437147"/>
                <a:gd name="connsiteY3" fmla="*/ 1309642 h 1310664"/>
                <a:gd name="connsiteX4" fmla="*/ 0 w 437147"/>
                <a:gd name="connsiteY4" fmla="*/ 1275899 h 1310664"/>
                <a:gd name="connsiteX0" fmla="*/ 0 w 437147"/>
                <a:gd name="connsiteY0" fmla="*/ 1275899 h 1310664"/>
                <a:gd name="connsiteX1" fmla="*/ 296383 w 437147"/>
                <a:gd name="connsiteY1" fmla="*/ 0 h 1310664"/>
                <a:gd name="connsiteX2" fmla="*/ 437147 w 437147"/>
                <a:gd name="connsiteY2" fmla="*/ 45664 h 1310664"/>
                <a:gd name="connsiteX3" fmla="*/ 145480 w 437147"/>
                <a:gd name="connsiteY3" fmla="*/ 1309642 h 1310664"/>
                <a:gd name="connsiteX4" fmla="*/ 0 w 437147"/>
                <a:gd name="connsiteY4" fmla="*/ 1275899 h 1310664"/>
                <a:gd name="connsiteX0" fmla="*/ 0 w 437147"/>
                <a:gd name="connsiteY0" fmla="*/ 1275899 h 1310664"/>
                <a:gd name="connsiteX1" fmla="*/ 296383 w 437147"/>
                <a:gd name="connsiteY1" fmla="*/ 0 h 1310664"/>
                <a:gd name="connsiteX2" fmla="*/ 437147 w 437147"/>
                <a:gd name="connsiteY2" fmla="*/ 45664 h 1310664"/>
                <a:gd name="connsiteX3" fmla="*/ 145480 w 437147"/>
                <a:gd name="connsiteY3" fmla="*/ 1309642 h 1310664"/>
                <a:gd name="connsiteX4" fmla="*/ 0 w 437147"/>
                <a:gd name="connsiteY4" fmla="*/ 1275899 h 1310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47" h="1310664">
                  <a:moveTo>
                    <a:pt x="0" y="1275899"/>
                  </a:moveTo>
                  <a:lnTo>
                    <a:pt x="296383" y="0"/>
                  </a:lnTo>
                  <a:cubicBezTo>
                    <a:pt x="378291" y="23750"/>
                    <a:pt x="363777" y="30709"/>
                    <a:pt x="437147" y="45664"/>
                  </a:cubicBezTo>
                  <a:lnTo>
                    <a:pt x="145480" y="1309642"/>
                  </a:lnTo>
                  <a:cubicBezTo>
                    <a:pt x="54206" y="1310014"/>
                    <a:pt x="80638" y="1319000"/>
                    <a:pt x="0" y="12758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3" name="Parallelogram 6">
              <a:extLst>
                <a:ext uri="{FF2B5EF4-FFF2-40B4-BE49-F238E27FC236}">
                  <a16:creationId xmlns:a16="http://schemas.microsoft.com/office/drawing/2014/main" xmlns="" id="{BBFE69D4-532E-4B23-B350-06D377DD868F}"/>
                </a:ext>
              </a:extLst>
            </p:cNvPr>
            <p:cNvSpPr/>
            <p:nvPr/>
          </p:nvSpPr>
          <p:spPr>
            <a:xfrm rot="556271">
              <a:off x="5085728" y="1550921"/>
              <a:ext cx="435273" cy="1294737"/>
            </a:xfrm>
            <a:custGeom>
              <a:avLst/>
              <a:gdLst>
                <a:gd name="connsiteX0" fmla="*/ 0 w 432048"/>
                <a:gd name="connsiteY0" fmla="*/ 1201642 h 1201642"/>
                <a:gd name="connsiteX1" fmla="*/ 276191 w 432048"/>
                <a:gd name="connsiteY1" fmla="*/ 0 h 1201642"/>
                <a:gd name="connsiteX2" fmla="*/ 432048 w 432048"/>
                <a:gd name="connsiteY2" fmla="*/ 0 h 1201642"/>
                <a:gd name="connsiteX3" fmla="*/ 155857 w 432048"/>
                <a:gd name="connsiteY3" fmla="*/ 1201642 h 1201642"/>
                <a:gd name="connsiteX4" fmla="*/ 0 w 432048"/>
                <a:gd name="connsiteY4" fmla="*/ 1201642 h 1201642"/>
                <a:gd name="connsiteX0" fmla="*/ 0 w 432048"/>
                <a:gd name="connsiteY0" fmla="*/ 1201642 h 1220923"/>
                <a:gd name="connsiteX1" fmla="*/ 276191 w 432048"/>
                <a:gd name="connsiteY1" fmla="*/ 0 h 1220923"/>
                <a:gd name="connsiteX2" fmla="*/ 432048 w 432048"/>
                <a:gd name="connsiteY2" fmla="*/ 0 h 1220923"/>
                <a:gd name="connsiteX3" fmla="*/ 155857 w 432048"/>
                <a:gd name="connsiteY3" fmla="*/ 1201642 h 1220923"/>
                <a:gd name="connsiteX4" fmla="*/ 0 w 432048"/>
                <a:gd name="connsiteY4" fmla="*/ 1201642 h 1220923"/>
                <a:gd name="connsiteX0" fmla="*/ 0 w 432048"/>
                <a:gd name="connsiteY0" fmla="*/ 1201642 h 1253436"/>
                <a:gd name="connsiteX1" fmla="*/ 276191 w 432048"/>
                <a:gd name="connsiteY1" fmla="*/ 0 h 1253436"/>
                <a:gd name="connsiteX2" fmla="*/ 432048 w 432048"/>
                <a:gd name="connsiteY2" fmla="*/ 0 h 1253436"/>
                <a:gd name="connsiteX3" fmla="*/ 153399 w 432048"/>
                <a:gd name="connsiteY3" fmla="*/ 1240838 h 1253436"/>
                <a:gd name="connsiteX4" fmla="*/ 0 w 432048"/>
                <a:gd name="connsiteY4" fmla="*/ 1201642 h 1253436"/>
                <a:gd name="connsiteX0" fmla="*/ 0 w 432048"/>
                <a:gd name="connsiteY0" fmla="*/ 1231470 h 1283264"/>
                <a:gd name="connsiteX1" fmla="*/ 280378 w 432048"/>
                <a:gd name="connsiteY1" fmla="*/ 0 h 1283264"/>
                <a:gd name="connsiteX2" fmla="*/ 432048 w 432048"/>
                <a:gd name="connsiteY2" fmla="*/ 29828 h 1283264"/>
                <a:gd name="connsiteX3" fmla="*/ 153399 w 432048"/>
                <a:gd name="connsiteY3" fmla="*/ 1270666 h 1283264"/>
                <a:gd name="connsiteX4" fmla="*/ 0 w 432048"/>
                <a:gd name="connsiteY4" fmla="*/ 1231470 h 1283264"/>
                <a:gd name="connsiteX0" fmla="*/ 0 w 436845"/>
                <a:gd name="connsiteY0" fmla="*/ 1261206 h 1287767"/>
                <a:gd name="connsiteX1" fmla="*/ 285175 w 436845"/>
                <a:gd name="connsiteY1" fmla="*/ 0 h 1287767"/>
                <a:gd name="connsiteX2" fmla="*/ 436845 w 436845"/>
                <a:gd name="connsiteY2" fmla="*/ 29828 h 1287767"/>
                <a:gd name="connsiteX3" fmla="*/ 158196 w 436845"/>
                <a:gd name="connsiteY3" fmla="*/ 1270666 h 1287767"/>
                <a:gd name="connsiteX4" fmla="*/ 0 w 436845"/>
                <a:gd name="connsiteY4" fmla="*/ 1261206 h 1287767"/>
                <a:gd name="connsiteX0" fmla="*/ 0 w 436845"/>
                <a:gd name="connsiteY0" fmla="*/ 1261206 h 1262357"/>
                <a:gd name="connsiteX1" fmla="*/ 285175 w 436845"/>
                <a:gd name="connsiteY1" fmla="*/ 0 h 1262357"/>
                <a:gd name="connsiteX2" fmla="*/ 436845 w 436845"/>
                <a:gd name="connsiteY2" fmla="*/ 29828 h 1262357"/>
                <a:gd name="connsiteX3" fmla="*/ 180259 w 436845"/>
                <a:gd name="connsiteY3" fmla="*/ 1228460 h 1262357"/>
                <a:gd name="connsiteX4" fmla="*/ 0 w 436845"/>
                <a:gd name="connsiteY4" fmla="*/ 1261206 h 1262357"/>
                <a:gd name="connsiteX0" fmla="*/ 0 w 436845"/>
                <a:gd name="connsiteY0" fmla="*/ 1261206 h 1261206"/>
                <a:gd name="connsiteX1" fmla="*/ 285175 w 436845"/>
                <a:gd name="connsiteY1" fmla="*/ 0 h 1261206"/>
                <a:gd name="connsiteX2" fmla="*/ 436845 w 436845"/>
                <a:gd name="connsiteY2" fmla="*/ 29828 h 1261206"/>
                <a:gd name="connsiteX3" fmla="*/ 175655 w 436845"/>
                <a:gd name="connsiteY3" fmla="*/ 1200259 h 1261206"/>
                <a:gd name="connsiteX4" fmla="*/ 0 w 436845"/>
                <a:gd name="connsiteY4" fmla="*/ 1261206 h 1261206"/>
                <a:gd name="connsiteX0" fmla="*/ 0 w 436845"/>
                <a:gd name="connsiteY0" fmla="*/ 1261206 h 1261206"/>
                <a:gd name="connsiteX1" fmla="*/ 285175 w 436845"/>
                <a:gd name="connsiteY1" fmla="*/ 0 h 1261206"/>
                <a:gd name="connsiteX2" fmla="*/ 436845 w 436845"/>
                <a:gd name="connsiteY2" fmla="*/ 29828 h 1261206"/>
                <a:gd name="connsiteX3" fmla="*/ 130187 w 436845"/>
                <a:gd name="connsiteY3" fmla="*/ 1217332 h 1261206"/>
                <a:gd name="connsiteX4" fmla="*/ 0 w 436845"/>
                <a:gd name="connsiteY4" fmla="*/ 1261206 h 1261206"/>
                <a:gd name="connsiteX0" fmla="*/ 0 w 436845"/>
                <a:gd name="connsiteY0" fmla="*/ 1261206 h 1270847"/>
                <a:gd name="connsiteX1" fmla="*/ 285175 w 436845"/>
                <a:gd name="connsiteY1" fmla="*/ 0 h 1270847"/>
                <a:gd name="connsiteX2" fmla="*/ 436845 w 436845"/>
                <a:gd name="connsiteY2" fmla="*/ 29828 h 1270847"/>
                <a:gd name="connsiteX3" fmla="*/ 125391 w 436845"/>
                <a:gd name="connsiteY3" fmla="*/ 1247069 h 1270847"/>
                <a:gd name="connsiteX4" fmla="*/ 0 w 436845"/>
                <a:gd name="connsiteY4" fmla="*/ 1261206 h 1270847"/>
                <a:gd name="connsiteX0" fmla="*/ 0 w 436845"/>
                <a:gd name="connsiteY0" fmla="*/ 1261206 h 1299312"/>
                <a:gd name="connsiteX1" fmla="*/ 285175 w 436845"/>
                <a:gd name="connsiteY1" fmla="*/ 0 h 1299312"/>
                <a:gd name="connsiteX2" fmla="*/ 436845 w 436845"/>
                <a:gd name="connsiteY2" fmla="*/ 29828 h 1299312"/>
                <a:gd name="connsiteX3" fmla="*/ 131530 w 436845"/>
                <a:gd name="connsiteY3" fmla="*/ 1284672 h 1299312"/>
                <a:gd name="connsiteX4" fmla="*/ 0 w 436845"/>
                <a:gd name="connsiteY4" fmla="*/ 1261206 h 1299312"/>
                <a:gd name="connsiteX0" fmla="*/ 0 w 436845"/>
                <a:gd name="connsiteY0" fmla="*/ 1261206 h 1299312"/>
                <a:gd name="connsiteX1" fmla="*/ 285175 w 436845"/>
                <a:gd name="connsiteY1" fmla="*/ 0 h 1299312"/>
                <a:gd name="connsiteX2" fmla="*/ 436845 w 436845"/>
                <a:gd name="connsiteY2" fmla="*/ 29828 h 1299312"/>
                <a:gd name="connsiteX3" fmla="*/ 131530 w 436845"/>
                <a:gd name="connsiteY3" fmla="*/ 1284672 h 1299312"/>
                <a:gd name="connsiteX4" fmla="*/ 0 w 436845"/>
                <a:gd name="connsiteY4" fmla="*/ 1261206 h 1299312"/>
                <a:gd name="connsiteX0" fmla="*/ 0 w 436845"/>
                <a:gd name="connsiteY0" fmla="*/ 1261206 h 1299312"/>
                <a:gd name="connsiteX1" fmla="*/ 285175 w 436845"/>
                <a:gd name="connsiteY1" fmla="*/ 0 h 1299312"/>
                <a:gd name="connsiteX2" fmla="*/ 436845 w 436845"/>
                <a:gd name="connsiteY2" fmla="*/ 29828 h 1299312"/>
                <a:gd name="connsiteX3" fmla="*/ 131530 w 436845"/>
                <a:gd name="connsiteY3" fmla="*/ 1284672 h 1299312"/>
                <a:gd name="connsiteX4" fmla="*/ 0 w 436845"/>
                <a:gd name="connsiteY4" fmla="*/ 1261206 h 1299312"/>
                <a:gd name="connsiteX0" fmla="*/ 0 w 430205"/>
                <a:gd name="connsiteY0" fmla="*/ 1261206 h 1299312"/>
                <a:gd name="connsiteX1" fmla="*/ 285175 w 430205"/>
                <a:gd name="connsiteY1" fmla="*/ 0 h 1299312"/>
                <a:gd name="connsiteX2" fmla="*/ 430205 w 430205"/>
                <a:gd name="connsiteY2" fmla="*/ 10247 h 1299312"/>
                <a:gd name="connsiteX3" fmla="*/ 131530 w 430205"/>
                <a:gd name="connsiteY3" fmla="*/ 1284672 h 1299312"/>
                <a:gd name="connsiteX4" fmla="*/ 0 w 430205"/>
                <a:gd name="connsiteY4" fmla="*/ 1261206 h 1299312"/>
                <a:gd name="connsiteX0" fmla="*/ 0 w 430205"/>
                <a:gd name="connsiteY0" fmla="*/ 1261206 h 1284672"/>
                <a:gd name="connsiteX1" fmla="*/ 285175 w 430205"/>
                <a:gd name="connsiteY1" fmla="*/ 0 h 1284672"/>
                <a:gd name="connsiteX2" fmla="*/ 430205 w 430205"/>
                <a:gd name="connsiteY2" fmla="*/ 10247 h 1284672"/>
                <a:gd name="connsiteX3" fmla="*/ 131530 w 430205"/>
                <a:gd name="connsiteY3" fmla="*/ 1284672 h 1284672"/>
                <a:gd name="connsiteX4" fmla="*/ 0 w 430205"/>
                <a:gd name="connsiteY4" fmla="*/ 1261206 h 1284672"/>
                <a:gd name="connsiteX0" fmla="*/ 0 w 430205"/>
                <a:gd name="connsiteY0" fmla="*/ 1261206 h 1284672"/>
                <a:gd name="connsiteX1" fmla="*/ 285175 w 430205"/>
                <a:gd name="connsiteY1" fmla="*/ 0 h 1284672"/>
                <a:gd name="connsiteX2" fmla="*/ 430205 w 430205"/>
                <a:gd name="connsiteY2" fmla="*/ 10247 h 1284672"/>
                <a:gd name="connsiteX3" fmla="*/ 131530 w 430205"/>
                <a:gd name="connsiteY3" fmla="*/ 1284672 h 1284672"/>
                <a:gd name="connsiteX4" fmla="*/ 0 w 430205"/>
                <a:gd name="connsiteY4" fmla="*/ 1261206 h 1284672"/>
                <a:gd name="connsiteX0" fmla="*/ 0 w 430205"/>
                <a:gd name="connsiteY0" fmla="*/ 1261206 h 1284672"/>
                <a:gd name="connsiteX1" fmla="*/ 285175 w 430205"/>
                <a:gd name="connsiteY1" fmla="*/ 0 h 1284672"/>
                <a:gd name="connsiteX2" fmla="*/ 430205 w 430205"/>
                <a:gd name="connsiteY2" fmla="*/ 10247 h 1284672"/>
                <a:gd name="connsiteX3" fmla="*/ 131530 w 430205"/>
                <a:gd name="connsiteY3" fmla="*/ 1284672 h 1284672"/>
                <a:gd name="connsiteX4" fmla="*/ 0 w 430205"/>
                <a:gd name="connsiteY4" fmla="*/ 1261206 h 1284672"/>
                <a:gd name="connsiteX0" fmla="*/ 0 w 430205"/>
                <a:gd name="connsiteY0" fmla="*/ 1261206 h 1296380"/>
                <a:gd name="connsiteX1" fmla="*/ 285175 w 430205"/>
                <a:gd name="connsiteY1" fmla="*/ 0 h 1296380"/>
                <a:gd name="connsiteX2" fmla="*/ 430205 w 430205"/>
                <a:gd name="connsiteY2" fmla="*/ 10247 h 1296380"/>
                <a:gd name="connsiteX3" fmla="*/ 123108 w 430205"/>
                <a:gd name="connsiteY3" fmla="*/ 1296380 h 1296380"/>
                <a:gd name="connsiteX4" fmla="*/ 0 w 430205"/>
                <a:gd name="connsiteY4" fmla="*/ 1261206 h 1296380"/>
                <a:gd name="connsiteX0" fmla="*/ 0 w 431371"/>
                <a:gd name="connsiteY0" fmla="*/ 1275173 h 1296380"/>
                <a:gd name="connsiteX1" fmla="*/ 286341 w 431371"/>
                <a:gd name="connsiteY1" fmla="*/ 0 h 1296380"/>
                <a:gd name="connsiteX2" fmla="*/ 431371 w 431371"/>
                <a:gd name="connsiteY2" fmla="*/ 10247 h 1296380"/>
                <a:gd name="connsiteX3" fmla="*/ 124274 w 431371"/>
                <a:gd name="connsiteY3" fmla="*/ 1296380 h 1296380"/>
                <a:gd name="connsiteX4" fmla="*/ 0 w 431371"/>
                <a:gd name="connsiteY4" fmla="*/ 1275173 h 1296380"/>
                <a:gd name="connsiteX0" fmla="*/ 0 w 431371"/>
                <a:gd name="connsiteY0" fmla="*/ 1275173 h 1294737"/>
                <a:gd name="connsiteX1" fmla="*/ 286341 w 431371"/>
                <a:gd name="connsiteY1" fmla="*/ 0 h 1294737"/>
                <a:gd name="connsiteX2" fmla="*/ 431371 w 431371"/>
                <a:gd name="connsiteY2" fmla="*/ 10247 h 1294737"/>
                <a:gd name="connsiteX3" fmla="*/ 134338 w 431371"/>
                <a:gd name="connsiteY3" fmla="*/ 1294737 h 1294737"/>
                <a:gd name="connsiteX4" fmla="*/ 0 w 431371"/>
                <a:gd name="connsiteY4" fmla="*/ 1275173 h 1294737"/>
                <a:gd name="connsiteX0" fmla="*/ 0 w 434178"/>
                <a:gd name="connsiteY0" fmla="*/ 1275173 h 1294737"/>
                <a:gd name="connsiteX1" fmla="*/ 286341 w 434178"/>
                <a:gd name="connsiteY1" fmla="*/ 0 h 1294737"/>
                <a:gd name="connsiteX2" fmla="*/ 434178 w 434178"/>
                <a:gd name="connsiteY2" fmla="*/ 6347 h 1294737"/>
                <a:gd name="connsiteX3" fmla="*/ 134338 w 434178"/>
                <a:gd name="connsiteY3" fmla="*/ 1294737 h 1294737"/>
                <a:gd name="connsiteX4" fmla="*/ 0 w 434178"/>
                <a:gd name="connsiteY4" fmla="*/ 1275173 h 1294737"/>
                <a:gd name="connsiteX0" fmla="*/ 0 w 434178"/>
                <a:gd name="connsiteY0" fmla="*/ 1275173 h 1294737"/>
                <a:gd name="connsiteX1" fmla="*/ 286341 w 434178"/>
                <a:gd name="connsiteY1" fmla="*/ 0 h 1294737"/>
                <a:gd name="connsiteX2" fmla="*/ 434178 w 434178"/>
                <a:gd name="connsiteY2" fmla="*/ 6347 h 1294737"/>
                <a:gd name="connsiteX3" fmla="*/ 134338 w 434178"/>
                <a:gd name="connsiteY3" fmla="*/ 1294737 h 1294737"/>
                <a:gd name="connsiteX4" fmla="*/ 0 w 434178"/>
                <a:gd name="connsiteY4" fmla="*/ 1275173 h 1294737"/>
                <a:gd name="connsiteX0" fmla="*/ 0 w 434178"/>
                <a:gd name="connsiteY0" fmla="*/ 1275173 h 1294737"/>
                <a:gd name="connsiteX1" fmla="*/ 286341 w 434178"/>
                <a:gd name="connsiteY1" fmla="*/ 0 h 1294737"/>
                <a:gd name="connsiteX2" fmla="*/ 434178 w 434178"/>
                <a:gd name="connsiteY2" fmla="*/ 6347 h 1294737"/>
                <a:gd name="connsiteX3" fmla="*/ 134338 w 434178"/>
                <a:gd name="connsiteY3" fmla="*/ 1294737 h 1294737"/>
                <a:gd name="connsiteX4" fmla="*/ 0 w 434178"/>
                <a:gd name="connsiteY4" fmla="*/ 1275173 h 1294737"/>
                <a:gd name="connsiteX0" fmla="*/ 0 w 435273"/>
                <a:gd name="connsiteY0" fmla="*/ 1268464 h 1294737"/>
                <a:gd name="connsiteX1" fmla="*/ 287436 w 435273"/>
                <a:gd name="connsiteY1" fmla="*/ 0 h 1294737"/>
                <a:gd name="connsiteX2" fmla="*/ 435273 w 435273"/>
                <a:gd name="connsiteY2" fmla="*/ 6347 h 1294737"/>
                <a:gd name="connsiteX3" fmla="*/ 135433 w 435273"/>
                <a:gd name="connsiteY3" fmla="*/ 1294737 h 1294737"/>
                <a:gd name="connsiteX4" fmla="*/ 0 w 435273"/>
                <a:gd name="connsiteY4" fmla="*/ 1268464 h 1294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273" h="1294737">
                  <a:moveTo>
                    <a:pt x="0" y="1268464"/>
                  </a:moveTo>
                  <a:lnTo>
                    <a:pt x="287436" y="0"/>
                  </a:lnTo>
                  <a:cubicBezTo>
                    <a:pt x="365928" y="12272"/>
                    <a:pt x="384716" y="-3596"/>
                    <a:pt x="435273" y="6347"/>
                  </a:cubicBezTo>
                  <a:lnTo>
                    <a:pt x="135433" y="1294737"/>
                  </a:lnTo>
                  <a:cubicBezTo>
                    <a:pt x="75797" y="1292179"/>
                    <a:pt x="55237" y="1288593"/>
                    <a:pt x="0" y="1268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4" name="Parallelogram 6">
              <a:extLst>
                <a:ext uri="{FF2B5EF4-FFF2-40B4-BE49-F238E27FC236}">
                  <a16:creationId xmlns:a16="http://schemas.microsoft.com/office/drawing/2014/main" xmlns="" id="{D0BBF20B-E17B-49D5-88B8-5E573B4325F6}"/>
                </a:ext>
              </a:extLst>
            </p:cNvPr>
            <p:cNvSpPr/>
            <p:nvPr/>
          </p:nvSpPr>
          <p:spPr>
            <a:xfrm rot="556271">
              <a:off x="5281713" y="1545177"/>
              <a:ext cx="454515" cy="1334146"/>
            </a:xfrm>
            <a:custGeom>
              <a:avLst/>
              <a:gdLst>
                <a:gd name="connsiteX0" fmla="*/ 0 w 432048"/>
                <a:gd name="connsiteY0" fmla="*/ 1201642 h 1201642"/>
                <a:gd name="connsiteX1" fmla="*/ 276191 w 432048"/>
                <a:gd name="connsiteY1" fmla="*/ 0 h 1201642"/>
                <a:gd name="connsiteX2" fmla="*/ 432048 w 432048"/>
                <a:gd name="connsiteY2" fmla="*/ 0 h 1201642"/>
                <a:gd name="connsiteX3" fmla="*/ 155857 w 432048"/>
                <a:gd name="connsiteY3" fmla="*/ 1201642 h 1201642"/>
                <a:gd name="connsiteX4" fmla="*/ 0 w 432048"/>
                <a:gd name="connsiteY4" fmla="*/ 1201642 h 1201642"/>
                <a:gd name="connsiteX0" fmla="*/ 0 w 432048"/>
                <a:gd name="connsiteY0" fmla="*/ 1201642 h 1220923"/>
                <a:gd name="connsiteX1" fmla="*/ 276191 w 432048"/>
                <a:gd name="connsiteY1" fmla="*/ 0 h 1220923"/>
                <a:gd name="connsiteX2" fmla="*/ 432048 w 432048"/>
                <a:gd name="connsiteY2" fmla="*/ 0 h 1220923"/>
                <a:gd name="connsiteX3" fmla="*/ 155857 w 432048"/>
                <a:gd name="connsiteY3" fmla="*/ 1201642 h 1220923"/>
                <a:gd name="connsiteX4" fmla="*/ 0 w 432048"/>
                <a:gd name="connsiteY4" fmla="*/ 1201642 h 1220923"/>
                <a:gd name="connsiteX0" fmla="*/ 0 w 432048"/>
                <a:gd name="connsiteY0" fmla="*/ 1201642 h 1253436"/>
                <a:gd name="connsiteX1" fmla="*/ 276191 w 432048"/>
                <a:gd name="connsiteY1" fmla="*/ 0 h 1253436"/>
                <a:gd name="connsiteX2" fmla="*/ 432048 w 432048"/>
                <a:gd name="connsiteY2" fmla="*/ 0 h 1253436"/>
                <a:gd name="connsiteX3" fmla="*/ 153399 w 432048"/>
                <a:gd name="connsiteY3" fmla="*/ 1240838 h 1253436"/>
                <a:gd name="connsiteX4" fmla="*/ 0 w 432048"/>
                <a:gd name="connsiteY4" fmla="*/ 1201642 h 1253436"/>
                <a:gd name="connsiteX0" fmla="*/ 0 w 432048"/>
                <a:gd name="connsiteY0" fmla="*/ 1231470 h 1283264"/>
                <a:gd name="connsiteX1" fmla="*/ 280378 w 432048"/>
                <a:gd name="connsiteY1" fmla="*/ 0 h 1283264"/>
                <a:gd name="connsiteX2" fmla="*/ 432048 w 432048"/>
                <a:gd name="connsiteY2" fmla="*/ 29828 h 1283264"/>
                <a:gd name="connsiteX3" fmla="*/ 153399 w 432048"/>
                <a:gd name="connsiteY3" fmla="*/ 1270666 h 1283264"/>
                <a:gd name="connsiteX4" fmla="*/ 0 w 432048"/>
                <a:gd name="connsiteY4" fmla="*/ 1231470 h 1283264"/>
                <a:gd name="connsiteX0" fmla="*/ 0 w 436845"/>
                <a:gd name="connsiteY0" fmla="*/ 1261206 h 1287767"/>
                <a:gd name="connsiteX1" fmla="*/ 285175 w 436845"/>
                <a:gd name="connsiteY1" fmla="*/ 0 h 1287767"/>
                <a:gd name="connsiteX2" fmla="*/ 436845 w 436845"/>
                <a:gd name="connsiteY2" fmla="*/ 29828 h 1287767"/>
                <a:gd name="connsiteX3" fmla="*/ 158196 w 436845"/>
                <a:gd name="connsiteY3" fmla="*/ 1270666 h 1287767"/>
                <a:gd name="connsiteX4" fmla="*/ 0 w 436845"/>
                <a:gd name="connsiteY4" fmla="*/ 1261206 h 1287767"/>
                <a:gd name="connsiteX0" fmla="*/ 0 w 436845"/>
                <a:gd name="connsiteY0" fmla="*/ 1261206 h 1262357"/>
                <a:gd name="connsiteX1" fmla="*/ 285175 w 436845"/>
                <a:gd name="connsiteY1" fmla="*/ 0 h 1262357"/>
                <a:gd name="connsiteX2" fmla="*/ 436845 w 436845"/>
                <a:gd name="connsiteY2" fmla="*/ 29828 h 1262357"/>
                <a:gd name="connsiteX3" fmla="*/ 180259 w 436845"/>
                <a:gd name="connsiteY3" fmla="*/ 1228460 h 1262357"/>
                <a:gd name="connsiteX4" fmla="*/ 0 w 436845"/>
                <a:gd name="connsiteY4" fmla="*/ 1261206 h 1262357"/>
                <a:gd name="connsiteX0" fmla="*/ 0 w 436845"/>
                <a:gd name="connsiteY0" fmla="*/ 1261206 h 1261206"/>
                <a:gd name="connsiteX1" fmla="*/ 285175 w 436845"/>
                <a:gd name="connsiteY1" fmla="*/ 0 h 1261206"/>
                <a:gd name="connsiteX2" fmla="*/ 436845 w 436845"/>
                <a:gd name="connsiteY2" fmla="*/ 29828 h 1261206"/>
                <a:gd name="connsiteX3" fmla="*/ 175655 w 436845"/>
                <a:gd name="connsiteY3" fmla="*/ 1200259 h 1261206"/>
                <a:gd name="connsiteX4" fmla="*/ 0 w 436845"/>
                <a:gd name="connsiteY4" fmla="*/ 1261206 h 1261206"/>
                <a:gd name="connsiteX0" fmla="*/ 0 w 436845"/>
                <a:gd name="connsiteY0" fmla="*/ 1261206 h 1261206"/>
                <a:gd name="connsiteX1" fmla="*/ 285175 w 436845"/>
                <a:gd name="connsiteY1" fmla="*/ 0 h 1261206"/>
                <a:gd name="connsiteX2" fmla="*/ 436845 w 436845"/>
                <a:gd name="connsiteY2" fmla="*/ 29828 h 1261206"/>
                <a:gd name="connsiteX3" fmla="*/ 130187 w 436845"/>
                <a:gd name="connsiteY3" fmla="*/ 1217332 h 1261206"/>
                <a:gd name="connsiteX4" fmla="*/ 0 w 436845"/>
                <a:gd name="connsiteY4" fmla="*/ 1261206 h 1261206"/>
                <a:gd name="connsiteX0" fmla="*/ 0 w 436845"/>
                <a:gd name="connsiteY0" fmla="*/ 1261206 h 1270847"/>
                <a:gd name="connsiteX1" fmla="*/ 285175 w 436845"/>
                <a:gd name="connsiteY1" fmla="*/ 0 h 1270847"/>
                <a:gd name="connsiteX2" fmla="*/ 436845 w 436845"/>
                <a:gd name="connsiteY2" fmla="*/ 29828 h 1270847"/>
                <a:gd name="connsiteX3" fmla="*/ 125391 w 436845"/>
                <a:gd name="connsiteY3" fmla="*/ 1247069 h 1270847"/>
                <a:gd name="connsiteX4" fmla="*/ 0 w 436845"/>
                <a:gd name="connsiteY4" fmla="*/ 1261206 h 1270847"/>
                <a:gd name="connsiteX0" fmla="*/ 0 w 436845"/>
                <a:gd name="connsiteY0" fmla="*/ 1261206 h 1299312"/>
                <a:gd name="connsiteX1" fmla="*/ 285175 w 436845"/>
                <a:gd name="connsiteY1" fmla="*/ 0 h 1299312"/>
                <a:gd name="connsiteX2" fmla="*/ 436845 w 436845"/>
                <a:gd name="connsiteY2" fmla="*/ 29828 h 1299312"/>
                <a:gd name="connsiteX3" fmla="*/ 131530 w 436845"/>
                <a:gd name="connsiteY3" fmla="*/ 1284672 h 1299312"/>
                <a:gd name="connsiteX4" fmla="*/ 0 w 436845"/>
                <a:gd name="connsiteY4" fmla="*/ 1261206 h 1299312"/>
                <a:gd name="connsiteX0" fmla="*/ 0 w 436845"/>
                <a:gd name="connsiteY0" fmla="*/ 1261206 h 1299312"/>
                <a:gd name="connsiteX1" fmla="*/ 285175 w 436845"/>
                <a:gd name="connsiteY1" fmla="*/ 0 h 1299312"/>
                <a:gd name="connsiteX2" fmla="*/ 436845 w 436845"/>
                <a:gd name="connsiteY2" fmla="*/ 29828 h 1299312"/>
                <a:gd name="connsiteX3" fmla="*/ 131530 w 436845"/>
                <a:gd name="connsiteY3" fmla="*/ 1284672 h 1299312"/>
                <a:gd name="connsiteX4" fmla="*/ 0 w 436845"/>
                <a:gd name="connsiteY4" fmla="*/ 1261206 h 1299312"/>
                <a:gd name="connsiteX0" fmla="*/ 0 w 436845"/>
                <a:gd name="connsiteY0" fmla="*/ 1261206 h 1299312"/>
                <a:gd name="connsiteX1" fmla="*/ 285175 w 436845"/>
                <a:gd name="connsiteY1" fmla="*/ 0 h 1299312"/>
                <a:gd name="connsiteX2" fmla="*/ 436845 w 436845"/>
                <a:gd name="connsiteY2" fmla="*/ 29828 h 1299312"/>
                <a:gd name="connsiteX3" fmla="*/ 131530 w 436845"/>
                <a:gd name="connsiteY3" fmla="*/ 1284672 h 1299312"/>
                <a:gd name="connsiteX4" fmla="*/ 0 w 436845"/>
                <a:gd name="connsiteY4" fmla="*/ 1261206 h 1299312"/>
                <a:gd name="connsiteX0" fmla="*/ 0 w 430205"/>
                <a:gd name="connsiteY0" fmla="*/ 1261206 h 1299312"/>
                <a:gd name="connsiteX1" fmla="*/ 285175 w 430205"/>
                <a:gd name="connsiteY1" fmla="*/ 0 h 1299312"/>
                <a:gd name="connsiteX2" fmla="*/ 430205 w 430205"/>
                <a:gd name="connsiteY2" fmla="*/ 10247 h 1299312"/>
                <a:gd name="connsiteX3" fmla="*/ 131530 w 430205"/>
                <a:gd name="connsiteY3" fmla="*/ 1284672 h 1299312"/>
                <a:gd name="connsiteX4" fmla="*/ 0 w 430205"/>
                <a:gd name="connsiteY4" fmla="*/ 1261206 h 1299312"/>
                <a:gd name="connsiteX0" fmla="*/ 0 w 430205"/>
                <a:gd name="connsiteY0" fmla="*/ 1261206 h 1284672"/>
                <a:gd name="connsiteX1" fmla="*/ 285175 w 430205"/>
                <a:gd name="connsiteY1" fmla="*/ 0 h 1284672"/>
                <a:gd name="connsiteX2" fmla="*/ 430205 w 430205"/>
                <a:gd name="connsiteY2" fmla="*/ 10247 h 1284672"/>
                <a:gd name="connsiteX3" fmla="*/ 131530 w 430205"/>
                <a:gd name="connsiteY3" fmla="*/ 1284672 h 1284672"/>
                <a:gd name="connsiteX4" fmla="*/ 0 w 430205"/>
                <a:gd name="connsiteY4" fmla="*/ 1261206 h 1284672"/>
                <a:gd name="connsiteX0" fmla="*/ 0 w 430205"/>
                <a:gd name="connsiteY0" fmla="*/ 1261206 h 1284672"/>
                <a:gd name="connsiteX1" fmla="*/ 285175 w 430205"/>
                <a:gd name="connsiteY1" fmla="*/ 0 h 1284672"/>
                <a:gd name="connsiteX2" fmla="*/ 430205 w 430205"/>
                <a:gd name="connsiteY2" fmla="*/ 10247 h 1284672"/>
                <a:gd name="connsiteX3" fmla="*/ 131530 w 430205"/>
                <a:gd name="connsiteY3" fmla="*/ 1284672 h 1284672"/>
                <a:gd name="connsiteX4" fmla="*/ 0 w 430205"/>
                <a:gd name="connsiteY4" fmla="*/ 1261206 h 1284672"/>
                <a:gd name="connsiteX0" fmla="*/ 0 w 430205"/>
                <a:gd name="connsiteY0" fmla="*/ 1261206 h 1284672"/>
                <a:gd name="connsiteX1" fmla="*/ 285175 w 430205"/>
                <a:gd name="connsiteY1" fmla="*/ 0 h 1284672"/>
                <a:gd name="connsiteX2" fmla="*/ 430205 w 430205"/>
                <a:gd name="connsiteY2" fmla="*/ 10247 h 1284672"/>
                <a:gd name="connsiteX3" fmla="*/ 131530 w 430205"/>
                <a:gd name="connsiteY3" fmla="*/ 1284672 h 1284672"/>
                <a:gd name="connsiteX4" fmla="*/ 0 w 430205"/>
                <a:gd name="connsiteY4" fmla="*/ 1261206 h 1284672"/>
                <a:gd name="connsiteX0" fmla="*/ 0 w 430205"/>
                <a:gd name="connsiteY0" fmla="*/ 1261206 h 1296380"/>
                <a:gd name="connsiteX1" fmla="*/ 285175 w 430205"/>
                <a:gd name="connsiteY1" fmla="*/ 0 h 1296380"/>
                <a:gd name="connsiteX2" fmla="*/ 430205 w 430205"/>
                <a:gd name="connsiteY2" fmla="*/ 10247 h 1296380"/>
                <a:gd name="connsiteX3" fmla="*/ 123108 w 430205"/>
                <a:gd name="connsiteY3" fmla="*/ 1296380 h 1296380"/>
                <a:gd name="connsiteX4" fmla="*/ 0 w 430205"/>
                <a:gd name="connsiteY4" fmla="*/ 1261206 h 1296380"/>
                <a:gd name="connsiteX0" fmla="*/ 0 w 431371"/>
                <a:gd name="connsiteY0" fmla="*/ 1275173 h 1296380"/>
                <a:gd name="connsiteX1" fmla="*/ 286341 w 431371"/>
                <a:gd name="connsiteY1" fmla="*/ 0 h 1296380"/>
                <a:gd name="connsiteX2" fmla="*/ 431371 w 431371"/>
                <a:gd name="connsiteY2" fmla="*/ 10247 h 1296380"/>
                <a:gd name="connsiteX3" fmla="*/ 124274 w 431371"/>
                <a:gd name="connsiteY3" fmla="*/ 1296380 h 1296380"/>
                <a:gd name="connsiteX4" fmla="*/ 0 w 431371"/>
                <a:gd name="connsiteY4" fmla="*/ 1275173 h 1296380"/>
                <a:gd name="connsiteX0" fmla="*/ 0 w 443286"/>
                <a:gd name="connsiteY0" fmla="*/ 1328782 h 1333215"/>
                <a:gd name="connsiteX1" fmla="*/ 298256 w 443286"/>
                <a:gd name="connsiteY1" fmla="*/ 0 h 1333215"/>
                <a:gd name="connsiteX2" fmla="*/ 443286 w 443286"/>
                <a:gd name="connsiteY2" fmla="*/ 10247 h 1333215"/>
                <a:gd name="connsiteX3" fmla="*/ 136189 w 443286"/>
                <a:gd name="connsiteY3" fmla="*/ 1296380 h 1333215"/>
                <a:gd name="connsiteX4" fmla="*/ 0 w 443286"/>
                <a:gd name="connsiteY4" fmla="*/ 1328782 h 1333215"/>
                <a:gd name="connsiteX0" fmla="*/ 0 w 443286"/>
                <a:gd name="connsiteY0" fmla="*/ 1328782 h 1334293"/>
                <a:gd name="connsiteX1" fmla="*/ 298256 w 443286"/>
                <a:gd name="connsiteY1" fmla="*/ 0 h 1334293"/>
                <a:gd name="connsiteX2" fmla="*/ 443286 w 443286"/>
                <a:gd name="connsiteY2" fmla="*/ 10247 h 1334293"/>
                <a:gd name="connsiteX3" fmla="*/ 138380 w 443286"/>
                <a:gd name="connsiteY3" fmla="*/ 1309799 h 1334293"/>
                <a:gd name="connsiteX4" fmla="*/ 0 w 443286"/>
                <a:gd name="connsiteY4" fmla="*/ 1328782 h 1334293"/>
                <a:gd name="connsiteX0" fmla="*/ 0 w 443286"/>
                <a:gd name="connsiteY0" fmla="*/ 1328782 h 1335835"/>
                <a:gd name="connsiteX1" fmla="*/ 298256 w 443286"/>
                <a:gd name="connsiteY1" fmla="*/ 0 h 1335835"/>
                <a:gd name="connsiteX2" fmla="*/ 443286 w 443286"/>
                <a:gd name="connsiteY2" fmla="*/ 10247 h 1335835"/>
                <a:gd name="connsiteX3" fmla="*/ 138380 w 443286"/>
                <a:gd name="connsiteY3" fmla="*/ 1309799 h 1335835"/>
                <a:gd name="connsiteX4" fmla="*/ 0 w 443286"/>
                <a:gd name="connsiteY4" fmla="*/ 1328782 h 1335835"/>
                <a:gd name="connsiteX0" fmla="*/ 0 w 443286"/>
                <a:gd name="connsiteY0" fmla="*/ 1318535 h 1325588"/>
                <a:gd name="connsiteX1" fmla="*/ 302089 w 443286"/>
                <a:gd name="connsiteY1" fmla="*/ 13237 h 1325588"/>
                <a:gd name="connsiteX2" fmla="*/ 443286 w 443286"/>
                <a:gd name="connsiteY2" fmla="*/ 0 h 1325588"/>
                <a:gd name="connsiteX3" fmla="*/ 138380 w 443286"/>
                <a:gd name="connsiteY3" fmla="*/ 1299552 h 1325588"/>
                <a:gd name="connsiteX4" fmla="*/ 0 w 443286"/>
                <a:gd name="connsiteY4" fmla="*/ 1318535 h 1325588"/>
                <a:gd name="connsiteX0" fmla="*/ 0 w 454515"/>
                <a:gd name="connsiteY0" fmla="*/ 1334146 h 1341199"/>
                <a:gd name="connsiteX1" fmla="*/ 302089 w 454515"/>
                <a:gd name="connsiteY1" fmla="*/ 28848 h 1341199"/>
                <a:gd name="connsiteX2" fmla="*/ 454515 w 454515"/>
                <a:gd name="connsiteY2" fmla="*/ 0 h 1341199"/>
                <a:gd name="connsiteX3" fmla="*/ 138380 w 454515"/>
                <a:gd name="connsiteY3" fmla="*/ 1315163 h 1341199"/>
                <a:gd name="connsiteX4" fmla="*/ 0 w 454515"/>
                <a:gd name="connsiteY4" fmla="*/ 1334146 h 1341199"/>
                <a:gd name="connsiteX0" fmla="*/ 0 w 454515"/>
                <a:gd name="connsiteY0" fmla="*/ 1334146 h 1340024"/>
                <a:gd name="connsiteX1" fmla="*/ 302089 w 454515"/>
                <a:gd name="connsiteY1" fmla="*/ 28848 h 1340024"/>
                <a:gd name="connsiteX2" fmla="*/ 454515 w 454515"/>
                <a:gd name="connsiteY2" fmla="*/ 0 h 1340024"/>
                <a:gd name="connsiteX3" fmla="*/ 150704 w 454515"/>
                <a:gd name="connsiteY3" fmla="*/ 1306263 h 1340024"/>
                <a:gd name="connsiteX4" fmla="*/ 0 w 454515"/>
                <a:gd name="connsiteY4" fmla="*/ 1334146 h 1340024"/>
                <a:gd name="connsiteX0" fmla="*/ 0 w 454515"/>
                <a:gd name="connsiteY0" fmla="*/ 1334146 h 1340024"/>
                <a:gd name="connsiteX1" fmla="*/ 302089 w 454515"/>
                <a:gd name="connsiteY1" fmla="*/ 28848 h 1340024"/>
                <a:gd name="connsiteX2" fmla="*/ 454515 w 454515"/>
                <a:gd name="connsiteY2" fmla="*/ 0 h 1340024"/>
                <a:gd name="connsiteX3" fmla="*/ 150704 w 454515"/>
                <a:gd name="connsiteY3" fmla="*/ 1306263 h 1340024"/>
                <a:gd name="connsiteX4" fmla="*/ 0 w 454515"/>
                <a:gd name="connsiteY4" fmla="*/ 1334146 h 1340024"/>
                <a:gd name="connsiteX0" fmla="*/ 0 w 454515"/>
                <a:gd name="connsiteY0" fmla="*/ 1334146 h 1334328"/>
                <a:gd name="connsiteX1" fmla="*/ 302089 w 454515"/>
                <a:gd name="connsiteY1" fmla="*/ 28848 h 1334328"/>
                <a:gd name="connsiteX2" fmla="*/ 454515 w 454515"/>
                <a:gd name="connsiteY2" fmla="*/ 0 h 1334328"/>
                <a:gd name="connsiteX3" fmla="*/ 150704 w 454515"/>
                <a:gd name="connsiteY3" fmla="*/ 1306263 h 1334328"/>
                <a:gd name="connsiteX4" fmla="*/ 0 w 454515"/>
                <a:gd name="connsiteY4" fmla="*/ 1334146 h 1334328"/>
                <a:gd name="connsiteX0" fmla="*/ 0 w 454515"/>
                <a:gd name="connsiteY0" fmla="*/ 1334146 h 1334146"/>
                <a:gd name="connsiteX1" fmla="*/ 302089 w 454515"/>
                <a:gd name="connsiteY1" fmla="*/ 28848 h 1334146"/>
                <a:gd name="connsiteX2" fmla="*/ 454515 w 454515"/>
                <a:gd name="connsiteY2" fmla="*/ 0 h 1334146"/>
                <a:gd name="connsiteX3" fmla="*/ 150704 w 454515"/>
                <a:gd name="connsiteY3" fmla="*/ 1306263 h 1334146"/>
                <a:gd name="connsiteX4" fmla="*/ 0 w 454515"/>
                <a:gd name="connsiteY4" fmla="*/ 1334146 h 1334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515" h="1334146">
                  <a:moveTo>
                    <a:pt x="0" y="1334146"/>
                  </a:moveTo>
                  <a:lnTo>
                    <a:pt x="302089" y="28848"/>
                  </a:lnTo>
                  <a:cubicBezTo>
                    <a:pt x="375038" y="28248"/>
                    <a:pt x="399987" y="7926"/>
                    <a:pt x="454515" y="0"/>
                  </a:cubicBezTo>
                  <a:lnTo>
                    <a:pt x="150704" y="1306263"/>
                  </a:lnTo>
                  <a:lnTo>
                    <a:pt x="0" y="133414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5" name="Parallelogram 6">
              <a:extLst>
                <a:ext uri="{FF2B5EF4-FFF2-40B4-BE49-F238E27FC236}">
                  <a16:creationId xmlns:a16="http://schemas.microsoft.com/office/drawing/2014/main" xmlns="" id="{CA27F221-40B3-4A2A-89FB-F3AAD145B6AC}"/>
                </a:ext>
              </a:extLst>
            </p:cNvPr>
            <p:cNvSpPr/>
            <p:nvPr/>
          </p:nvSpPr>
          <p:spPr>
            <a:xfrm rot="556271">
              <a:off x="5510107" y="1506879"/>
              <a:ext cx="445614" cy="1346469"/>
            </a:xfrm>
            <a:custGeom>
              <a:avLst/>
              <a:gdLst>
                <a:gd name="connsiteX0" fmla="*/ 0 w 432048"/>
                <a:gd name="connsiteY0" fmla="*/ 1201642 h 1201642"/>
                <a:gd name="connsiteX1" fmla="*/ 276191 w 432048"/>
                <a:gd name="connsiteY1" fmla="*/ 0 h 1201642"/>
                <a:gd name="connsiteX2" fmla="*/ 432048 w 432048"/>
                <a:gd name="connsiteY2" fmla="*/ 0 h 1201642"/>
                <a:gd name="connsiteX3" fmla="*/ 155857 w 432048"/>
                <a:gd name="connsiteY3" fmla="*/ 1201642 h 1201642"/>
                <a:gd name="connsiteX4" fmla="*/ 0 w 432048"/>
                <a:gd name="connsiteY4" fmla="*/ 1201642 h 1201642"/>
                <a:gd name="connsiteX0" fmla="*/ 0 w 432048"/>
                <a:gd name="connsiteY0" fmla="*/ 1201642 h 1220923"/>
                <a:gd name="connsiteX1" fmla="*/ 276191 w 432048"/>
                <a:gd name="connsiteY1" fmla="*/ 0 h 1220923"/>
                <a:gd name="connsiteX2" fmla="*/ 432048 w 432048"/>
                <a:gd name="connsiteY2" fmla="*/ 0 h 1220923"/>
                <a:gd name="connsiteX3" fmla="*/ 155857 w 432048"/>
                <a:gd name="connsiteY3" fmla="*/ 1201642 h 1220923"/>
                <a:gd name="connsiteX4" fmla="*/ 0 w 432048"/>
                <a:gd name="connsiteY4" fmla="*/ 1201642 h 1220923"/>
                <a:gd name="connsiteX0" fmla="*/ 0 w 432048"/>
                <a:gd name="connsiteY0" fmla="*/ 1201642 h 1253436"/>
                <a:gd name="connsiteX1" fmla="*/ 276191 w 432048"/>
                <a:gd name="connsiteY1" fmla="*/ 0 h 1253436"/>
                <a:gd name="connsiteX2" fmla="*/ 432048 w 432048"/>
                <a:gd name="connsiteY2" fmla="*/ 0 h 1253436"/>
                <a:gd name="connsiteX3" fmla="*/ 153399 w 432048"/>
                <a:gd name="connsiteY3" fmla="*/ 1240838 h 1253436"/>
                <a:gd name="connsiteX4" fmla="*/ 0 w 432048"/>
                <a:gd name="connsiteY4" fmla="*/ 1201642 h 1253436"/>
                <a:gd name="connsiteX0" fmla="*/ 0 w 432048"/>
                <a:gd name="connsiteY0" fmla="*/ 1231470 h 1283264"/>
                <a:gd name="connsiteX1" fmla="*/ 280378 w 432048"/>
                <a:gd name="connsiteY1" fmla="*/ 0 h 1283264"/>
                <a:gd name="connsiteX2" fmla="*/ 432048 w 432048"/>
                <a:gd name="connsiteY2" fmla="*/ 29828 h 1283264"/>
                <a:gd name="connsiteX3" fmla="*/ 153399 w 432048"/>
                <a:gd name="connsiteY3" fmla="*/ 1270666 h 1283264"/>
                <a:gd name="connsiteX4" fmla="*/ 0 w 432048"/>
                <a:gd name="connsiteY4" fmla="*/ 1231470 h 1283264"/>
                <a:gd name="connsiteX0" fmla="*/ 0 w 436845"/>
                <a:gd name="connsiteY0" fmla="*/ 1261206 h 1287767"/>
                <a:gd name="connsiteX1" fmla="*/ 285175 w 436845"/>
                <a:gd name="connsiteY1" fmla="*/ 0 h 1287767"/>
                <a:gd name="connsiteX2" fmla="*/ 436845 w 436845"/>
                <a:gd name="connsiteY2" fmla="*/ 29828 h 1287767"/>
                <a:gd name="connsiteX3" fmla="*/ 158196 w 436845"/>
                <a:gd name="connsiteY3" fmla="*/ 1270666 h 1287767"/>
                <a:gd name="connsiteX4" fmla="*/ 0 w 436845"/>
                <a:gd name="connsiteY4" fmla="*/ 1261206 h 1287767"/>
                <a:gd name="connsiteX0" fmla="*/ 0 w 436845"/>
                <a:gd name="connsiteY0" fmla="*/ 1261206 h 1262357"/>
                <a:gd name="connsiteX1" fmla="*/ 285175 w 436845"/>
                <a:gd name="connsiteY1" fmla="*/ 0 h 1262357"/>
                <a:gd name="connsiteX2" fmla="*/ 436845 w 436845"/>
                <a:gd name="connsiteY2" fmla="*/ 29828 h 1262357"/>
                <a:gd name="connsiteX3" fmla="*/ 180259 w 436845"/>
                <a:gd name="connsiteY3" fmla="*/ 1228460 h 1262357"/>
                <a:gd name="connsiteX4" fmla="*/ 0 w 436845"/>
                <a:gd name="connsiteY4" fmla="*/ 1261206 h 1262357"/>
                <a:gd name="connsiteX0" fmla="*/ 0 w 436845"/>
                <a:gd name="connsiteY0" fmla="*/ 1261206 h 1261206"/>
                <a:gd name="connsiteX1" fmla="*/ 285175 w 436845"/>
                <a:gd name="connsiteY1" fmla="*/ 0 h 1261206"/>
                <a:gd name="connsiteX2" fmla="*/ 436845 w 436845"/>
                <a:gd name="connsiteY2" fmla="*/ 29828 h 1261206"/>
                <a:gd name="connsiteX3" fmla="*/ 175655 w 436845"/>
                <a:gd name="connsiteY3" fmla="*/ 1200259 h 1261206"/>
                <a:gd name="connsiteX4" fmla="*/ 0 w 436845"/>
                <a:gd name="connsiteY4" fmla="*/ 1261206 h 1261206"/>
                <a:gd name="connsiteX0" fmla="*/ 0 w 436845"/>
                <a:gd name="connsiteY0" fmla="*/ 1261206 h 1261206"/>
                <a:gd name="connsiteX1" fmla="*/ 285175 w 436845"/>
                <a:gd name="connsiteY1" fmla="*/ 0 h 1261206"/>
                <a:gd name="connsiteX2" fmla="*/ 436845 w 436845"/>
                <a:gd name="connsiteY2" fmla="*/ 29828 h 1261206"/>
                <a:gd name="connsiteX3" fmla="*/ 130187 w 436845"/>
                <a:gd name="connsiteY3" fmla="*/ 1217332 h 1261206"/>
                <a:gd name="connsiteX4" fmla="*/ 0 w 436845"/>
                <a:gd name="connsiteY4" fmla="*/ 1261206 h 1261206"/>
                <a:gd name="connsiteX0" fmla="*/ 0 w 436845"/>
                <a:gd name="connsiteY0" fmla="*/ 1261206 h 1270847"/>
                <a:gd name="connsiteX1" fmla="*/ 285175 w 436845"/>
                <a:gd name="connsiteY1" fmla="*/ 0 h 1270847"/>
                <a:gd name="connsiteX2" fmla="*/ 436845 w 436845"/>
                <a:gd name="connsiteY2" fmla="*/ 29828 h 1270847"/>
                <a:gd name="connsiteX3" fmla="*/ 125391 w 436845"/>
                <a:gd name="connsiteY3" fmla="*/ 1247069 h 1270847"/>
                <a:gd name="connsiteX4" fmla="*/ 0 w 436845"/>
                <a:gd name="connsiteY4" fmla="*/ 1261206 h 1270847"/>
                <a:gd name="connsiteX0" fmla="*/ 0 w 436845"/>
                <a:gd name="connsiteY0" fmla="*/ 1261206 h 1299312"/>
                <a:gd name="connsiteX1" fmla="*/ 285175 w 436845"/>
                <a:gd name="connsiteY1" fmla="*/ 0 h 1299312"/>
                <a:gd name="connsiteX2" fmla="*/ 436845 w 436845"/>
                <a:gd name="connsiteY2" fmla="*/ 29828 h 1299312"/>
                <a:gd name="connsiteX3" fmla="*/ 131530 w 436845"/>
                <a:gd name="connsiteY3" fmla="*/ 1284672 h 1299312"/>
                <a:gd name="connsiteX4" fmla="*/ 0 w 436845"/>
                <a:gd name="connsiteY4" fmla="*/ 1261206 h 1299312"/>
                <a:gd name="connsiteX0" fmla="*/ 0 w 436845"/>
                <a:gd name="connsiteY0" fmla="*/ 1261206 h 1299312"/>
                <a:gd name="connsiteX1" fmla="*/ 285175 w 436845"/>
                <a:gd name="connsiteY1" fmla="*/ 0 h 1299312"/>
                <a:gd name="connsiteX2" fmla="*/ 436845 w 436845"/>
                <a:gd name="connsiteY2" fmla="*/ 29828 h 1299312"/>
                <a:gd name="connsiteX3" fmla="*/ 131530 w 436845"/>
                <a:gd name="connsiteY3" fmla="*/ 1284672 h 1299312"/>
                <a:gd name="connsiteX4" fmla="*/ 0 w 436845"/>
                <a:gd name="connsiteY4" fmla="*/ 1261206 h 1299312"/>
                <a:gd name="connsiteX0" fmla="*/ 0 w 436845"/>
                <a:gd name="connsiteY0" fmla="*/ 1261206 h 1299312"/>
                <a:gd name="connsiteX1" fmla="*/ 285175 w 436845"/>
                <a:gd name="connsiteY1" fmla="*/ 0 h 1299312"/>
                <a:gd name="connsiteX2" fmla="*/ 436845 w 436845"/>
                <a:gd name="connsiteY2" fmla="*/ 29828 h 1299312"/>
                <a:gd name="connsiteX3" fmla="*/ 131530 w 436845"/>
                <a:gd name="connsiteY3" fmla="*/ 1284672 h 1299312"/>
                <a:gd name="connsiteX4" fmla="*/ 0 w 436845"/>
                <a:gd name="connsiteY4" fmla="*/ 1261206 h 1299312"/>
                <a:gd name="connsiteX0" fmla="*/ 0 w 430205"/>
                <a:gd name="connsiteY0" fmla="*/ 1261206 h 1299312"/>
                <a:gd name="connsiteX1" fmla="*/ 285175 w 430205"/>
                <a:gd name="connsiteY1" fmla="*/ 0 h 1299312"/>
                <a:gd name="connsiteX2" fmla="*/ 430205 w 430205"/>
                <a:gd name="connsiteY2" fmla="*/ 10247 h 1299312"/>
                <a:gd name="connsiteX3" fmla="*/ 131530 w 430205"/>
                <a:gd name="connsiteY3" fmla="*/ 1284672 h 1299312"/>
                <a:gd name="connsiteX4" fmla="*/ 0 w 430205"/>
                <a:gd name="connsiteY4" fmla="*/ 1261206 h 1299312"/>
                <a:gd name="connsiteX0" fmla="*/ 0 w 430205"/>
                <a:gd name="connsiteY0" fmla="*/ 1261206 h 1284672"/>
                <a:gd name="connsiteX1" fmla="*/ 285175 w 430205"/>
                <a:gd name="connsiteY1" fmla="*/ 0 h 1284672"/>
                <a:gd name="connsiteX2" fmla="*/ 430205 w 430205"/>
                <a:gd name="connsiteY2" fmla="*/ 10247 h 1284672"/>
                <a:gd name="connsiteX3" fmla="*/ 131530 w 430205"/>
                <a:gd name="connsiteY3" fmla="*/ 1284672 h 1284672"/>
                <a:gd name="connsiteX4" fmla="*/ 0 w 430205"/>
                <a:gd name="connsiteY4" fmla="*/ 1261206 h 1284672"/>
                <a:gd name="connsiteX0" fmla="*/ 0 w 430205"/>
                <a:gd name="connsiteY0" fmla="*/ 1261206 h 1284672"/>
                <a:gd name="connsiteX1" fmla="*/ 285175 w 430205"/>
                <a:gd name="connsiteY1" fmla="*/ 0 h 1284672"/>
                <a:gd name="connsiteX2" fmla="*/ 430205 w 430205"/>
                <a:gd name="connsiteY2" fmla="*/ 10247 h 1284672"/>
                <a:gd name="connsiteX3" fmla="*/ 131530 w 430205"/>
                <a:gd name="connsiteY3" fmla="*/ 1284672 h 1284672"/>
                <a:gd name="connsiteX4" fmla="*/ 0 w 430205"/>
                <a:gd name="connsiteY4" fmla="*/ 1261206 h 1284672"/>
                <a:gd name="connsiteX0" fmla="*/ 0 w 430205"/>
                <a:gd name="connsiteY0" fmla="*/ 1261206 h 1284672"/>
                <a:gd name="connsiteX1" fmla="*/ 285175 w 430205"/>
                <a:gd name="connsiteY1" fmla="*/ 0 h 1284672"/>
                <a:gd name="connsiteX2" fmla="*/ 430205 w 430205"/>
                <a:gd name="connsiteY2" fmla="*/ 10247 h 1284672"/>
                <a:gd name="connsiteX3" fmla="*/ 131530 w 430205"/>
                <a:gd name="connsiteY3" fmla="*/ 1284672 h 1284672"/>
                <a:gd name="connsiteX4" fmla="*/ 0 w 430205"/>
                <a:gd name="connsiteY4" fmla="*/ 1261206 h 1284672"/>
                <a:gd name="connsiteX0" fmla="*/ 0 w 430205"/>
                <a:gd name="connsiteY0" fmla="*/ 1261206 h 1296380"/>
                <a:gd name="connsiteX1" fmla="*/ 285175 w 430205"/>
                <a:gd name="connsiteY1" fmla="*/ 0 h 1296380"/>
                <a:gd name="connsiteX2" fmla="*/ 430205 w 430205"/>
                <a:gd name="connsiteY2" fmla="*/ 10247 h 1296380"/>
                <a:gd name="connsiteX3" fmla="*/ 123108 w 430205"/>
                <a:gd name="connsiteY3" fmla="*/ 1296380 h 1296380"/>
                <a:gd name="connsiteX4" fmla="*/ 0 w 430205"/>
                <a:gd name="connsiteY4" fmla="*/ 1261206 h 1296380"/>
                <a:gd name="connsiteX0" fmla="*/ 0 w 431371"/>
                <a:gd name="connsiteY0" fmla="*/ 1275173 h 1296380"/>
                <a:gd name="connsiteX1" fmla="*/ 286341 w 431371"/>
                <a:gd name="connsiteY1" fmla="*/ 0 h 1296380"/>
                <a:gd name="connsiteX2" fmla="*/ 431371 w 431371"/>
                <a:gd name="connsiteY2" fmla="*/ 10247 h 1296380"/>
                <a:gd name="connsiteX3" fmla="*/ 124274 w 431371"/>
                <a:gd name="connsiteY3" fmla="*/ 1296380 h 1296380"/>
                <a:gd name="connsiteX4" fmla="*/ 0 w 431371"/>
                <a:gd name="connsiteY4" fmla="*/ 1275173 h 1296380"/>
                <a:gd name="connsiteX0" fmla="*/ 0 w 443286"/>
                <a:gd name="connsiteY0" fmla="*/ 1328782 h 1333215"/>
                <a:gd name="connsiteX1" fmla="*/ 298256 w 443286"/>
                <a:gd name="connsiteY1" fmla="*/ 0 h 1333215"/>
                <a:gd name="connsiteX2" fmla="*/ 443286 w 443286"/>
                <a:gd name="connsiteY2" fmla="*/ 10247 h 1333215"/>
                <a:gd name="connsiteX3" fmla="*/ 136189 w 443286"/>
                <a:gd name="connsiteY3" fmla="*/ 1296380 h 1333215"/>
                <a:gd name="connsiteX4" fmla="*/ 0 w 443286"/>
                <a:gd name="connsiteY4" fmla="*/ 1328782 h 1333215"/>
                <a:gd name="connsiteX0" fmla="*/ 0 w 443286"/>
                <a:gd name="connsiteY0" fmla="*/ 1328782 h 1334293"/>
                <a:gd name="connsiteX1" fmla="*/ 298256 w 443286"/>
                <a:gd name="connsiteY1" fmla="*/ 0 h 1334293"/>
                <a:gd name="connsiteX2" fmla="*/ 443286 w 443286"/>
                <a:gd name="connsiteY2" fmla="*/ 10247 h 1334293"/>
                <a:gd name="connsiteX3" fmla="*/ 138380 w 443286"/>
                <a:gd name="connsiteY3" fmla="*/ 1309799 h 1334293"/>
                <a:gd name="connsiteX4" fmla="*/ 0 w 443286"/>
                <a:gd name="connsiteY4" fmla="*/ 1328782 h 1334293"/>
                <a:gd name="connsiteX0" fmla="*/ 0 w 443286"/>
                <a:gd name="connsiteY0" fmla="*/ 1328782 h 1335835"/>
                <a:gd name="connsiteX1" fmla="*/ 298256 w 443286"/>
                <a:gd name="connsiteY1" fmla="*/ 0 h 1335835"/>
                <a:gd name="connsiteX2" fmla="*/ 443286 w 443286"/>
                <a:gd name="connsiteY2" fmla="*/ 10247 h 1335835"/>
                <a:gd name="connsiteX3" fmla="*/ 138380 w 443286"/>
                <a:gd name="connsiteY3" fmla="*/ 1309799 h 1335835"/>
                <a:gd name="connsiteX4" fmla="*/ 0 w 443286"/>
                <a:gd name="connsiteY4" fmla="*/ 1328782 h 1335835"/>
                <a:gd name="connsiteX0" fmla="*/ 0 w 443286"/>
                <a:gd name="connsiteY0" fmla="*/ 1328782 h 1331731"/>
                <a:gd name="connsiteX1" fmla="*/ 298256 w 443286"/>
                <a:gd name="connsiteY1" fmla="*/ 0 h 1331731"/>
                <a:gd name="connsiteX2" fmla="*/ 443286 w 443286"/>
                <a:gd name="connsiteY2" fmla="*/ 10247 h 1331731"/>
                <a:gd name="connsiteX3" fmla="*/ 152554 w 443286"/>
                <a:gd name="connsiteY3" fmla="*/ 1248933 h 1331731"/>
                <a:gd name="connsiteX4" fmla="*/ 0 w 443286"/>
                <a:gd name="connsiteY4" fmla="*/ 1328782 h 1331731"/>
                <a:gd name="connsiteX0" fmla="*/ 0 w 443286"/>
                <a:gd name="connsiteY0" fmla="*/ 1328782 h 1331456"/>
                <a:gd name="connsiteX1" fmla="*/ 298256 w 443286"/>
                <a:gd name="connsiteY1" fmla="*/ 0 h 1331456"/>
                <a:gd name="connsiteX2" fmla="*/ 443286 w 443286"/>
                <a:gd name="connsiteY2" fmla="*/ 10247 h 1331456"/>
                <a:gd name="connsiteX3" fmla="*/ 154266 w 443286"/>
                <a:gd name="connsiteY3" fmla="*/ 1238321 h 1331456"/>
                <a:gd name="connsiteX4" fmla="*/ 0 w 443286"/>
                <a:gd name="connsiteY4" fmla="*/ 1328782 h 1331456"/>
                <a:gd name="connsiteX0" fmla="*/ 0 w 447804"/>
                <a:gd name="connsiteY0" fmla="*/ 1343297 h 1345669"/>
                <a:gd name="connsiteX1" fmla="*/ 302774 w 447804"/>
                <a:gd name="connsiteY1" fmla="*/ 0 h 1345669"/>
                <a:gd name="connsiteX2" fmla="*/ 447804 w 447804"/>
                <a:gd name="connsiteY2" fmla="*/ 10247 h 1345669"/>
                <a:gd name="connsiteX3" fmla="*/ 158784 w 447804"/>
                <a:gd name="connsiteY3" fmla="*/ 1238321 h 1345669"/>
                <a:gd name="connsiteX4" fmla="*/ 0 w 447804"/>
                <a:gd name="connsiteY4" fmla="*/ 1343297 h 1345669"/>
                <a:gd name="connsiteX0" fmla="*/ 0 w 447804"/>
                <a:gd name="connsiteY0" fmla="*/ 1343297 h 1346222"/>
                <a:gd name="connsiteX1" fmla="*/ 302774 w 447804"/>
                <a:gd name="connsiteY1" fmla="*/ 0 h 1346222"/>
                <a:gd name="connsiteX2" fmla="*/ 447804 w 447804"/>
                <a:gd name="connsiteY2" fmla="*/ 10247 h 1346222"/>
                <a:gd name="connsiteX3" fmla="*/ 158784 w 447804"/>
                <a:gd name="connsiteY3" fmla="*/ 1238321 h 1346222"/>
                <a:gd name="connsiteX4" fmla="*/ 0 w 447804"/>
                <a:gd name="connsiteY4" fmla="*/ 1343297 h 1346222"/>
                <a:gd name="connsiteX0" fmla="*/ 0 w 447804"/>
                <a:gd name="connsiteY0" fmla="*/ 1333050 h 1335975"/>
                <a:gd name="connsiteX1" fmla="*/ 305444 w 447804"/>
                <a:gd name="connsiteY1" fmla="*/ 27203 h 1335975"/>
                <a:gd name="connsiteX2" fmla="*/ 447804 w 447804"/>
                <a:gd name="connsiteY2" fmla="*/ 0 h 1335975"/>
                <a:gd name="connsiteX3" fmla="*/ 158784 w 447804"/>
                <a:gd name="connsiteY3" fmla="*/ 1228074 h 1335975"/>
                <a:gd name="connsiteX4" fmla="*/ 0 w 447804"/>
                <a:gd name="connsiteY4" fmla="*/ 1333050 h 1335975"/>
                <a:gd name="connsiteX0" fmla="*/ 0 w 452940"/>
                <a:gd name="connsiteY0" fmla="*/ 1364886 h 1367811"/>
                <a:gd name="connsiteX1" fmla="*/ 305444 w 452940"/>
                <a:gd name="connsiteY1" fmla="*/ 59039 h 1367811"/>
                <a:gd name="connsiteX2" fmla="*/ 452940 w 452940"/>
                <a:gd name="connsiteY2" fmla="*/ 0 h 1367811"/>
                <a:gd name="connsiteX3" fmla="*/ 158784 w 452940"/>
                <a:gd name="connsiteY3" fmla="*/ 1259910 h 1367811"/>
                <a:gd name="connsiteX4" fmla="*/ 0 w 452940"/>
                <a:gd name="connsiteY4" fmla="*/ 1364886 h 1367811"/>
                <a:gd name="connsiteX0" fmla="*/ 0 w 452940"/>
                <a:gd name="connsiteY0" fmla="*/ 1364886 h 1367811"/>
                <a:gd name="connsiteX1" fmla="*/ 290929 w 452940"/>
                <a:gd name="connsiteY1" fmla="*/ 54519 h 1367811"/>
                <a:gd name="connsiteX2" fmla="*/ 452940 w 452940"/>
                <a:gd name="connsiteY2" fmla="*/ 0 h 1367811"/>
                <a:gd name="connsiteX3" fmla="*/ 158784 w 452940"/>
                <a:gd name="connsiteY3" fmla="*/ 1259910 h 1367811"/>
                <a:gd name="connsiteX4" fmla="*/ 0 w 452940"/>
                <a:gd name="connsiteY4" fmla="*/ 1364886 h 1367811"/>
                <a:gd name="connsiteX0" fmla="*/ 0 w 452940"/>
                <a:gd name="connsiteY0" fmla="*/ 1364886 h 1367811"/>
                <a:gd name="connsiteX1" fmla="*/ 317768 w 452940"/>
                <a:gd name="connsiteY1" fmla="*/ 50138 h 1367811"/>
                <a:gd name="connsiteX2" fmla="*/ 452940 w 452940"/>
                <a:gd name="connsiteY2" fmla="*/ 0 h 1367811"/>
                <a:gd name="connsiteX3" fmla="*/ 158784 w 452940"/>
                <a:gd name="connsiteY3" fmla="*/ 1259910 h 1367811"/>
                <a:gd name="connsiteX4" fmla="*/ 0 w 452940"/>
                <a:gd name="connsiteY4" fmla="*/ 1364886 h 1367811"/>
                <a:gd name="connsiteX0" fmla="*/ 0 w 452940"/>
                <a:gd name="connsiteY0" fmla="*/ 1364886 h 1367811"/>
                <a:gd name="connsiteX1" fmla="*/ 317768 w 452940"/>
                <a:gd name="connsiteY1" fmla="*/ 50138 h 1367811"/>
                <a:gd name="connsiteX2" fmla="*/ 452940 w 452940"/>
                <a:gd name="connsiteY2" fmla="*/ 0 h 1367811"/>
                <a:gd name="connsiteX3" fmla="*/ 158784 w 452940"/>
                <a:gd name="connsiteY3" fmla="*/ 1259910 h 1367811"/>
                <a:gd name="connsiteX4" fmla="*/ 0 w 452940"/>
                <a:gd name="connsiteY4" fmla="*/ 1364886 h 1367811"/>
                <a:gd name="connsiteX0" fmla="*/ 0 w 452940"/>
                <a:gd name="connsiteY0" fmla="*/ 1364886 h 1364886"/>
                <a:gd name="connsiteX1" fmla="*/ 317768 w 452940"/>
                <a:gd name="connsiteY1" fmla="*/ 50138 h 1364886"/>
                <a:gd name="connsiteX2" fmla="*/ 452940 w 452940"/>
                <a:gd name="connsiteY2" fmla="*/ 0 h 1364886"/>
                <a:gd name="connsiteX3" fmla="*/ 158784 w 452940"/>
                <a:gd name="connsiteY3" fmla="*/ 1259910 h 1364886"/>
                <a:gd name="connsiteX4" fmla="*/ 0 w 452940"/>
                <a:gd name="connsiteY4" fmla="*/ 1364886 h 1364886"/>
                <a:gd name="connsiteX0" fmla="*/ 0 w 452940"/>
                <a:gd name="connsiteY0" fmla="*/ 1364886 h 1364886"/>
                <a:gd name="connsiteX1" fmla="*/ 305444 w 452940"/>
                <a:gd name="connsiteY1" fmla="*/ 59039 h 1364886"/>
                <a:gd name="connsiteX2" fmla="*/ 452940 w 452940"/>
                <a:gd name="connsiteY2" fmla="*/ 0 h 1364886"/>
                <a:gd name="connsiteX3" fmla="*/ 158784 w 452940"/>
                <a:gd name="connsiteY3" fmla="*/ 1259910 h 1364886"/>
                <a:gd name="connsiteX4" fmla="*/ 0 w 452940"/>
                <a:gd name="connsiteY4" fmla="*/ 1364886 h 1364886"/>
                <a:gd name="connsiteX0" fmla="*/ 0 w 452940"/>
                <a:gd name="connsiteY0" fmla="*/ 1364886 h 1364886"/>
                <a:gd name="connsiteX1" fmla="*/ 305444 w 452940"/>
                <a:gd name="connsiteY1" fmla="*/ 59039 h 1364886"/>
                <a:gd name="connsiteX2" fmla="*/ 452940 w 452940"/>
                <a:gd name="connsiteY2" fmla="*/ 0 h 1364886"/>
                <a:gd name="connsiteX3" fmla="*/ 158784 w 452940"/>
                <a:gd name="connsiteY3" fmla="*/ 1259910 h 1364886"/>
                <a:gd name="connsiteX4" fmla="*/ 0 w 452940"/>
                <a:gd name="connsiteY4" fmla="*/ 1364886 h 1364886"/>
                <a:gd name="connsiteX0" fmla="*/ 0 w 445614"/>
                <a:gd name="connsiteY0" fmla="*/ 1346469 h 1346469"/>
                <a:gd name="connsiteX1" fmla="*/ 305444 w 445614"/>
                <a:gd name="connsiteY1" fmla="*/ 40622 h 1346469"/>
                <a:gd name="connsiteX2" fmla="*/ 445614 w 445614"/>
                <a:gd name="connsiteY2" fmla="*/ 0 h 1346469"/>
                <a:gd name="connsiteX3" fmla="*/ 158784 w 445614"/>
                <a:gd name="connsiteY3" fmla="*/ 1241493 h 1346469"/>
                <a:gd name="connsiteX4" fmla="*/ 0 w 445614"/>
                <a:gd name="connsiteY4" fmla="*/ 1346469 h 1346469"/>
                <a:gd name="connsiteX0" fmla="*/ 0 w 445614"/>
                <a:gd name="connsiteY0" fmla="*/ 1346469 h 1346469"/>
                <a:gd name="connsiteX1" fmla="*/ 305444 w 445614"/>
                <a:gd name="connsiteY1" fmla="*/ 40622 h 1346469"/>
                <a:gd name="connsiteX2" fmla="*/ 445614 w 445614"/>
                <a:gd name="connsiteY2" fmla="*/ 0 h 1346469"/>
                <a:gd name="connsiteX3" fmla="*/ 175011 w 445614"/>
                <a:gd name="connsiteY3" fmla="*/ 1235399 h 1346469"/>
                <a:gd name="connsiteX4" fmla="*/ 0 w 445614"/>
                <a:gd name="connsiteY4" fmla="*/ 1346469 h 1346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614" h="1346469">
                  <a:moveTo>
                    <a:pt x="0" y="1346469"/>
                  </a:moveTo>
                  <a:lnTo>
                    <a:pt x="305444" y="40622"/>
                  </a:lnTo>
                  <a:cubicBezTo>
                    <a:pt x="369491" y="27698"/>
                    <a:pt x="391086" y="7926"/>
                    <a:pt x="445614" y="0"/>
                  </a:cubicBezTo>
                  <a:lnTo>
                    <a:pt x="175011" y="1235399"/>
                  </a:lnTo>
                  <a:cubicBezTo>
                    <a:pt x="132012" y="1271457"/>
                    <a:pt x="74956" y="1318604"/>
                    <a:pt x="0" y="13464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6" name="Rectangle 7">
              <a:extLst>
                <a:ext uri="{FF2B5EF4-FFF2-40B4-BE49-F238E27FC236}">
                  <a16:creationId xmlns:a16="http://schemas.microsoft.com/office/drawing/2014/main" xmlns="" id="{BD637137-08BF-48A1-BEF8-F7020FB841C9}"/>
                </a:ext>
              </a:extLst>
            </p:cNvPr>
            <p:cNvSpPr/>
            <p:nvPr/>
          </p:nvSpPr>
          <p:spPr>
            <a:xfrm>
              <a:off x="5546983" y="1701466"/>
              <a:ext cx="1041241" cy="3655127"/>
            </a:xfrm>
            <a:custGeom>
              <a:avLst/>
              <a:gdLst>
                <a:gd name="connsiteX0" fmla="*/ 0 w 1468152"/>
                <a:gd name="connsiteY0" fmla="*/ 0 h 2491345"/>
                <a:gd name="connsiteX1" fmla="*/ 1468152 w 1468152"/>
                <a:gd name="connsiteY1" fmla="*/ 0 h 2491345"/>
                <a:gd name="connsiteX2" fmla="*/ 1468152 w 1468152"/>
                <a:gd name="connsiteY2" fmla="*/ 2491345 h 2491345"/>
                <a:gd name="connsiteX3" fmla="*/ 0 w 1468152"/>
                <a:gd name="connsiteY3" fmla="*/ 2491345 h 2491345"/>
                <a:gd name="connsiteX4" fmla="*/ 0 w 1468152"/>
                <a:gd name="connsiteY4" fmla="*/ 0 h 2491345"/>
                <a:gd name="connsiteX0" fmla="*/ 0 w 1468152"/>
                <a:gd name="connsiteY0" fmla="*/ 1163782 h 3655127"/>
                <a:gd name="connsiteX1" fmla="*/ 1266272 w 1468152"/>
                <a:gd name="connsiteY1" fmla="*/ 0 h 3655127"/>
                <a:gd name="connsiteX2" fmla="*/ 1468152 w 1468152"/>
                <a:gd name="connsiteY2" fmla="*/ 3655127 h 3655127"/>
                <a:gd name="connsiteX3" fmla="*/ 0 w 1468152"/>
                <a:gd name="connsiteY3" fmla="*/ 3655127 h 3655127"/>
                <a:gd name="connsiteX4" fmla="*/ 0 w 1468152"/>
                <a:gd name="connsiteY4" fmla="*/ 1163782 h 3655127"/>
                <a:gd name="connsiteX0" fmla="*/ 0 w 1266272"/>
                <a:gd name="connsiteY0" fmla="*/ 1163782 h 3655127"/>
                <a:gd name="connsiteX1" fmla="*/ 1266272 w 1266272"/>
                <a:gd name="connsiteY1" fmla="*/ 0 h 3655127"/>
                <a:gd name="connsiteX2" fmla="*/ 1218770 w 1266272"/>
                <a:gd name="connsiteY2" fmla="*/ 3073236 h 3655127"/>
                <a:gd name="connsiteX3" fmla="*/ 0 w 1266272"/>
                <a:gd name="connsiteY3" fmla="*/ 3655127 h 3655127"/>
                <a:gd name="connsiteX4" fmla="*/ 0 w 1266272"/>
                <a:gd name="connsiteY4" fmla="*/ 1163782 h 3655127"/>
                <a:gd name="connsiteX0" fmla="*/ 0 w 1266272"/>
                <a:gd name="connsiteY0" fmla="*/ 1163782 h 3655127"/>
                <a:gd name="connsiteX1" fmla="*/ 1266272 w 1266272"/>
                <a:gd name="connsiteY1" fmla="*/ 0 h 3655127"/>
                <a:gd name="connsiteX2" fmla="*/ 1206895 w 1266272"/>
                <a:gd name="connsiteY2" fmla="*/ 2420093 h 3655127"/>
                <a:gd name="connsiteX3" fmla="*/ 0 w 1266272"/>
                <a:gd name="connsiteY3" fmla="*/ 3655127 h 3655127"/>
                <a:gd name="connsiteX4" fmla="*/ 0 w 1266272"/>
                <a:gd name="connsiteY4" fmla="*/ 1163782 h 3655127"/>
                <a:gd name="connsiteX0" fmla="*/ 19056 w 1285328"/>
                <a:gd name="connsiteY0" fmla="*/ 1163782 h 3655127"/>
                <a:gd name="connsiteX1" fmla="*/ 1285328 w 1285328"/>
                <a:gd name="connsiteY1" fmla="*/ 0 h 3655127"/>
                <a:gd name="connsiteX2" fmla="*/ 1225951 w 1285328"/>
                <a:gd name="connsiteY2" fmla="*/ 2420093 h 3655127"/>
                <a:gd name="connsiteX3" fmla="*/ 19056 w 1285328"/>
                <a:gd name="connsiteY3" fmla="*/ 3655127 h 3655127"/>
                <a:gd name="connsiteX4" fmla="*/ 81 w 1285328"/>
                <a:gd name="connsiteY4" fmla="*/ 1155781 h 3655127"/>
                <a:gd name="connsiteX5" fmla="*/ 19056 w 1285328"/>
                <a:gd name="connsiteY5" fmla="*/ 1163782 h 3655127"/>
                <a:gd name="connsiteX0" fmla="*/ 19056 w 1285328"/>
                <a:gd name="connsiteY0" fmla="*/ 1163782 h 3655127"/>
                <a:gd name="connsiteX1" fmla="*/ 1285328 w 1285328"/>
                <a:gd name="connsiteY1" fmla="*/ 0 h 3655127"/>
                <a:gd name="connsiteX2" fmla="*/ 1225951 w 1285328"/>
                <a:gd name="connsiteY2" fmla="*/ 2420093 h 3655127"/>
                <a:gd name="connsiteX3" fmla="*/ 19056 w 1285328"/>
                <a:gd name="connsiteY3" fmla="*/ 3655127 h 3655127"/>
                <a:gd name="connsiteX4" fmla="*/ 81 w 1285328"/>
                <a:gd name="connsiteY4" fmla="*/ 1155781 h 3655127"/>
                <a:gd name="connsiteX5" fmla="*/ 19056 w 1285328"/>
                <a:gd name="connsiteY5" fmla="*/ 1163782 h 3655127"/>
                <a:gd name="connsiteX0" fmla="*/ 19056 w 1285328"/>
                <a:gd name="connsiteY0" fmla="*/ 1163782 h 3655127"/>
                <a:gd name="connsiteX1" fmla="*/ 1285328 w 1285328"/>
                <a:gd name="connsiteY1" fmla="*/ 0 h 3655127"/>
                <a:gd name="connsiteX2" fmla="*/ 1225951 w 1285328"/>
                <a:gd name="connsiteY2" fmla="*/ 2420093 h 3655127"/>
                <a:gd name="connsiteX3" fmla="*/ 19056 w 1285328"/>
                <a:gd name="connsiteY3" fmla="*/ 3655127 h 3655127"/>
                <a:gd name="connsiteX4" fmla="*/ 81 w 1285328"/>
                <a:gd name="connsiteY4" fmla="*/ 1155781 h 3655127"/>
                <a:gd name="connsiteX5" fmla="*/ 19056 w 1285328"/>
                <a:gd name="connsiteY5" fmla="*/ 1163782 h 365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328" h="3655127">
                  <a:moveTo>
                    <a:pt x="19056" y="1163782"/>
                  </a:moveTo>
                  <a:cubicBezTo>
                    <a:pt x="429272" y="740229"/>
                    <a:pt x="863237" y="387927"/>
                    <a:pt x="1285328" y="0"/>
                  </a:cubicBezTo>
                  <a:lnTo>
                    <a:pt x="1225951" y="2420093"/>
                  </a:lnTo>
                  <a:cubicBezTo>
                    <a:pt x="823653" y="2831771"/>
                    <a:pt x="445104" y="3279075"/>
                    <a:pt x="19056" y="3655127"/>
                  </a:cubicBezTo>
                  <a:cubicBezTo>
                    <a:pt x="20648" y="2837846"/>
                    <a:pt x="-1511" y="1973062"/>
                    <a:pt x="81" y="1155781"/>
                  </a:cubicBezTo>
                  <a:lnTo>
                    <a:pt x="19056" y="116378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7" name="Rectangle 4">
              <a:extLst>
                <a:ext uri="{FF2B5EF4-FFF2-40B4-BE49-F238E27FC236}">
                  <a16:creationId xmlns:a16="http://schemas.microsoft.com/office/drawing/2014/main" xmlns="" id="{2554CA53-019F-413F-A7B2-58FD72C7B187}"/>
                </a:ext>
              </a:extLst>
            </p:cNvPr>
            <p:cNvSpPr/>
            <p:nvPr/>
          </p:nvSpPr>
          <p:spPr>
            <a:xfrm>
              <a:off x="2612260" y="4609589"/>
              <a:ext cx="864096" cy="466294"/>
            </a:xfrm>
            <a:custGeom>
              <a:avLst/>
              <a:gdLst/>
              <a:ahLst/>
              <a:cxnLst/>
              <a:rect l="l" t="t" r="r" b="b"/>
              <a:pathLst>
                <a:path w="864096" h="466294">
                  <a:moveTo>
                    <a:pt x="0" y="0"/>
                  </a:moveTo>
                  <a:cubicBezTo>
                    <a:pt x="307082" y="123825"/>
                    <a:pt x="537964" y="133350"/>
                    <a:pt x="864096" y="0"/>
                  </a:cubicBezTo>
                  <a:lnTo>
                    <a:pt x="864096" y="369821"/>
                  </a:lnTo>
                  <a:cubicBezTo>
                    <a:pt x="537964" y="503171"/>
                    <a:pt x="307082" y="493646"/>
                    <a:pt x="0" y="3698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8" name="Rectangle 4">
              <a:extLst>
                <a:ext uri="{FF2B5EF4-FFF2-40B4-BE49-F238E27FC236}">
                  <a16:creationId xmlns:a16="http://schemas.microsoft.com/office/drawing/2014/main" xmlns="" id="{54C68A2D-2C11-4936-8B35-D0CB5FA4FA00}"/>
                </a:ext>
              </a:extLst>
            </p:cNvPr>
            <p:cNvSpPr/>
            <p:nvPr/>
          </p:nvSpPr>
          <p:spPr>
            <a:xfrm>
              <a:off x="3701334" y="4609589"/>
              <a:ext cx="864096" cy="466294"/>
            </a:xfrm>
            <a:custGeom>
              <a:avLst/>
              <a:gdLst/>
              <a:ahLst/>
              <a:cxnLst/>
              <a:rect l="l" t="t" r="r" b="b"/>
              <a:pathLst>
                <a:path w="864096" h="466294">
                  <a:moveTo>
                    <a:pt x="0" y="0"/>
                  </a:moveTo>
                  <a:cubicBezTo>
                    <a:pt x="307082" y="123825"/>
                    <a:pt x="537964" y="133350"/>
                    <a:pt x="864096" y="0"/>
                  </a:cubicBezTo>
                  <a:lnTo>
                    <a:pt x="864096" y="369821"/>
                  </a:lnTo>
                  <a:cubicBezTo>
                    <a:pt x="537964" y="503171"/>
                    <a:pt x="307082" y="493646"/>
                    <a:pt x="0" y="3698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9" name="Rectangle 4">
              <a:extLst>
                <a:ext uri="{FF2B5EF4-FFF2-40B4-BE49-F238E27FC236}">
                  <a16:creationId xmlns:a16="http://schemas.microsoft.com/office/drawing/2014/main" xmlns="" id="{5BD436A2-921E-4649-9FAF-567D7544AFD0}"/>
                </a:ext>
              </a:extLst>
            </p:cNvPr>
            <p:cNvSpPr/>
            <p:nvPr/>
          </p:nvSpPr>
          <p:spPr>
            <a:xfrm>
              <a:off x="4751848" y="4609589"/>
              <a:ext cx="864096" cy="466294"/>
            </a:xfrm>
            <a:custGeom>
              <a:avLst/>
              <a:gdLst/>
              <a:ahLst/>
              <a:cxnLst/>
              <a:rect l="l" t="t" r="r" b="b"/>
              <a:pathLst>
                <a:path w="864096" h="466294">
                  <a:moveTo>
                    <a:pt x="0" y="0"/>
                  </a:moveTo>
                  <a:cubicBezTo>
                    <a:pt x="307082" y="123825"/>
                    <a:pt x="537964" y="133350"/>
                    <a:pt x="864096" y="0"/>
                  </a:cubicBezTo>
                  <a:lnTo>
                    <a:pt x="864096" y="369821"/>
                  </a:lnTo>
                  <a:cubicBezTo>
                    <a:pt x="537964" y="503171"/>
                    <a:pt x="307082" y="493646"/>
                    <a:pt x="0" y="3698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0" name="Rectangle 4">
              <a:extLst>
                <a:ext uri="{FF2B5EF4-FFF2-40B4-BE49-F238E27FC236}">
                  <a16:creationId xmlns:a16="http://schemas.microsoft.com/office/drawing/2014/main" xmlns="" id="{E0585EF9-9620-49D2-9502-F3C8ADECD5FF}"/>
                </a:ext>
              </a:extLst>
            </p:cNvPr>
            <p:cNvSpPr/>
            <p:nvPr/>
          </p:nvSpPr>
          <p:spPr>
            <a:xfrm>
              <a:off x="2612260" y="4509120"/>
              <a:ext cx="864096" cy="466294"/>
            </a:xfrm>
            <a:custGeom>
              <a:avLst/>
              <a:gdLst/>
              <a:ahLst/>
              <a:cxnLst/>
              <a:rect l="l" t="t" r="r" b="b"/>
              <a:pathLst>
                <a:path w="864096" h="466294">
                  <a:moveTo>
                    <a:pt x="864096" y="0"/>
                  </a:moveTo>
                  <a:lnTo>
                    <a:pt x="864096" y="369821"/>
                  </a:lnTo>
                  <a:cubicBezTo>
                    <a:pt x="537964" y="503171"/>
                    <a:pt x="307082" y="493646"/>
                    <a:pt x="0" y="369821"/>
                  </a:cubicBezTo>
                  <a:lnTo>
                    <a:pt x="0" y="231546"/>
                  </a:lnTo>
                  <a:cubicBezTo>
                    <a:pt x="304482" y="353580"/>
                    <a:pt x="534610" y="362265"/>
                    <a:pt x="858934" y="229654"/>
                  </a:cubicBezTo>
                  <a:lnTo>
                    <a:pt x="858934" y="1894"/>
                  </a:lnTo>
                  <a:cubicBezTo>
                    <a:pt x="860700" y="1386"/>
                    <a:pt x="862397" y="695"/>
                    <a:pt x="86409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1" name="Rectangle 4">
              <a:extLst>
                <a:ext uri="{FF2B5EF4-FFF2-40B4-BE49-F238E27FC236}">
                  <a16:creationId xmlns:a16="http://schemas.microsoft.com/office/drawing/2014/main" xmlns="" id="{0AE89FB4-54A1-4819-8058-4B19DA89E50E}"/>
                </a:ext>
              </a:extLst>
            </p:cNvPr>
            <p:cNvSpPr/>
            <p:nvPr/>
          </p:nvSpPr>
          <p:spPr>
            <a:xfrm>
              <a:off x="3701334" y="4509120"/>
              <a:ext cx="864096" cy="466294"/>
            </a:xfrm>
            <a:custGeom>
              <a:avLst/>
              <a:gdLst/>
              <a:ahLst/>
              <a:cxnLst/>
              <a:rect l="l" t="t" r="r" b="b"/>
              <a:pathLst>
                <a:path w="864096" h="466294">
                  <a:moveTo>
                    <a:pt x="864096" y="0"/>
                  </a:moveTo>
                  <a:lnTo>
                    <a:pt x="864096" y="369821"/>
                  </a:lnTo>
                  <a:cubicBezTo>
                    <a:pt x="537964" y="503171"/>
                    <a:pt x="307082" y="493646"/>
                    <a:pt x="0" y="369821"/>
                  </a:cubicBezTo>
                  <a:lnTo>
                    <a:pt x="0" y="231546"/>
                  </a:lnTo>
                  <a:cubicBezTo>
                    <a:pt x="304482" y="353580"/>
                    <a:pt x="534610" y="362265"/>
                    <a:pt x="858934" y="229654"/>
                  </a:cubicBezTo>
                  <a:lnTo>
                    <a:pt x="858934" y="1894"/>
                  </a:lnTo>
                  <a:cubicBezTo>
                    <a:pt x="860700" y="1386"/>
                    <a:pt x="862397" y="695"/>
                    <a:pt x="86409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2" name="Rectangle 4">
              <a:extLst>
                <a:ext uri="{FF2B5EF4-FFF2-40B4-BE49-F238E27FC236}">
                  <a16:creationId xmlns:a16="http://schemas.microsoft.com/office/drawing/2014/main" xmlns="" id="{631160CD-6F3A-43E0-BCB5-2258683ED296}"/>
                </a:ext>
              </a:extLst>
            </p:cNvPr>
            <p:cNvSpPr/>
            <p:nvPr/>
          </p:nvSpPr>
          <p:spPr>
            <a:xfrm>
              <a:off x="4751848" y="4509120"/>
              <a:ext cx="864096" cy="466294"/>
            </a:xfrm>
            <a:custGeom>
              <a:avLst/>
              <a:gdLst/>
              <a:ahLst/>
              <a:cxnLst/>
              <a:rect l="l" t="t" r="r" b="b"/>
              <a:pathLst>
                <a:path w="864096" h="466294">
                  <a:moveTo>
                    <a:pt x="864096" y="0"/>
                  </a:moveTo>
                  <a:lnTo>
                    <a:pt x="864096" y="369821"/>
                  </a:lnTo>
                  <a:cubicBezTo>
                    <a:pt x="537964" y="503171"/>
                    <a:pt x="307082" y="493646"/>
                    <a:pt x="0" y="369821"/>
                  </a:cubicBezTo>
                  <a:lnTo>
                    <a:pt x="0" y="231546"/>
                  </a:lnTo>
                  <a:cubicBezTo>
                    <a:pt x="304482" y="353580"/>
                    <a:pt x="534610" y="362265"/>
                    <a:pt x="858934" y="229654"/>
                  </a:cubicBezTo>
                  <a:lnTo>
                    <a:pt x="858934" y="1894"/>
                  </a:lnTo>
                  <a:cubicBezTo>
                    <a:pt x="860700" y="1386"/>
                    <a:pt x="862397" y="695"/>
                    <a:pt x="86409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14" name="Group 13">
            <a:extLst>
              <a:ext uri="{FF2B5EF4-FFF2-40B4-BE49-F238E27FC236}">
                <a16:creationId xmlns:a16="http://schemas.microsoft.com/office/drawing/2014/main" xmlns="" id="{7E613703-B38B-4B24-8038-5B6F71374A9C}"/>
              </a:ext>
            </a:extLst>
          </p:cNvPr>
          <p:cNvGrpSpPr/>
          <p:nvPr/>
        </p:nvGrpSpPr>
        <p:grpSpPr>
          <a:xfrm>
            <a:off x="7699261" y="3099895"/>
            <a:ext cx="226890" cy="226557"/>
            <a:chOff x="2611714" y="1452659"/>
            <a:chExt cx="3963104" cy="3957283"/>
          </a:xfrm>
          <a:solidFill>
            <a:schemeClr val="accent5"/>
          </a:solidFill>
        </p:grpSpPr>
        <p:sp>
          <p:nvSpPr>
            <p:cNvPr id="28" name="Round Same Side Corner Rectangle 4">
              <a:extLst>
                <a:ext uri="{FF2B5EF4-FFF2-40B4-BE49-F238E27FC236}">
                  <a16:creationId xmlns:a16="http://schemas.microsoft.com/office/drawing/2014/main" xmlns="" id="{866588ED-CA8C-4390-B2B2-7D87BB7F7F09}"/>
                </a:ext>
              </a:extLst>
            </p:cNvPr>
            <p:cNvSpPr/>
            <p:nvPr/>
          </p:nvSpPr>
          <p:spPr>
            <a:xfrm rot="5400000">
              <a:off x="3996576" y="67797"/>
              <a:ext cx="1193379" cy="3963104"/>
            </a:xfrm>
            <a:custGeom>
              <a:avLst/>
              <a:gdLst>
                <a:gd name="connsiteX0" fmla="*/ 259607 w 792088"/>
                <a:gd name="connsiteY0" fmla="*/ 0 h 4005634"/>
                <a:gd name="connsiteX1" fmla="*/ 532481 w 792088"/>
                <a:gd name="connsiteY1" fmla="*/ 0 h 4005634"/>
                <a:gd name="connsiteX2" fmla="*/ 792088 w 792088"/>
                <a:gd name="connsiteY2" fmla="*/ 259607 h 4005634"/>
                <a:gd name="connsiteX3" fmla="*/ 792088 w 792088"/>
                <a:gd name="connsiteY3" fmla="*/ 4005634 h 4005634"/>
                <a:gd name="connsiteX4" fmla="*/ 792088 w 792088"/>
                <a:gd name="connsiteY4" fmla="*/ 4005634 h 4005634"/>
                <a:gd name="connsiteX5" fmla="*/ 0 w 792088"/>
                <a:gd name="connsiteY5" fmla="*/ 4005634 h 4005634"/>
                <a:gd name="connsiteX6" fmla="*/ 0 w 792088"/>
                <a:gd name="connsiteY6" fmla="*/ 4005634 h 4005634"/>
                <a:gd name="connsiteX7" fmla="*/ 0 w 792088"/>
                <a:gd name="connsiteY7" fmla="*/ 259607 h 4005634"/>
                <a:gd name="connsiteX8" fmla="*/ 259607 w 792088"/>
                <a:gd name="connsiteY8" fmla="*/ 0 h 4005634"/>
                <a:gd name="connsiteX0" fmla="*/ 270239 w 802720"/>
                <a:gd name="connsiteY0" fmla="*/ 0 h 4005634"/>
                <a:gd name="connsiteX1" fmla="*/ 543113 w 802720"/>
                <a:gd name="connsiteY1" fmla="*/ 0 h 4005634"/>
                <a:gd name="connsiteX2" fmla="*/ 802720 w 802720"/>
                <a:gd name="connsiteY2" fmla="*/ 259607 h 4005634"/>
                <a:gd name="connsiteX3" fmla="*/ 802720 w 802720"/>
                <a:gd name="connsiteY3" fmla="*/ 4005634 h 4005634"/>
                <a:gd name="connsiteX4" fmla="*/ 802720 w 802720"/>
                <a:gd name="connsiteY4" fmla="*/ 4005634 h 4005634"/>
                <a:gd name="connsiteX5" fmla="*/ 10632 w 802720"/>
                <a:gd name="connsiteY5" fmla="*/ 4005634 h 4005634"/>
                <a:gd name="connsiteX6" fmla="*/ 0 w 802720"/>
                <a:gd name="connsiteY6" fmla="*/ 3590965 h 4005634"/>
                <a:gd name="connsiteX7" fmla="*/ 10632 w 802720"/>
                <a:gd name="connsiteY7" fmla="*/ 259607 h 4005634"/>
                <a:gd name="connsiteX8" fmla="*/ 270239 w 802720"/>
                <a:gd name="connsiteY8" fmla="*/ 0 h 4005634"/>
                <a:gd name="connsiteX0" fmla="*/ 280872 w 813353"/>
                <a:gd name="connsiteY0" fmla="*/ 0 h 4005634"/>
                <a:gd name="connsiteX1" fmla="*/ 553746 w 813353"/>
                <a:gd name="connsiteY1" fmla="*/ 0 h 4005634"/>
                <a:gd name="connsiteX2" fmla="*/ 813353 w 813353"/>
                <a:gd name="connsiteY2" fmla="*/ 259607 h 4005634"/>
                <a:gd name="connsiteX3" fmla="*/ 813353 w 813353"/>
                <a:gd name="connsiteY3" fmla="*/ 4005634 h 4005634"/>
                <a:gd name="connsiteX4" fmla="*/ 813353 w 813353"/>
                <a:gd name="connsiteY4" fmla="*/ 4005634 h 4005634"/>
                <a:gd name="connsiteX5" fmla="*/ 21265 w 813353"/>
                <a:gd name="connsiteY5" fmla="*/ 4005634 h 4005634"/>
                <a:gd name="connsiteX6" fmla="*/ 0 w 813353"/>
                <a:gd name="connsiteY6" fmla="*/ 3590965 h 4005634"/>
                <a:gd name="connsiteX7" fmla="*/ 21265 w 813353"/>
                <a:gd name="connsiteY7" fmla="*/ 259607 h 4005634"/>
                <a:gd name="connsiteX8" fmla="*/ 280872 w 813353"/>
                <a:gd name="connsiteY8" fmla="*/ 0 h 4005634"/>
                <a:gd name="connsiteX0" fmla="*/ 259607 w 792088"/>
                <a:gd name="connsiteY0" fmla="*/ 0 h 4005634"/>
                <a:gd name="connsiteX1" fmla="*/ 532481 w 792088"/>
                <a:gd name="connsiteY1" fmla="*/ 0 h 4005634"/>
                <a:gd name="connsiteX2" fmla="*/ 792088 w 792088"/>
                <a:gd name="connsiteY2" fmla="*/ 259607 h 4005634"/>
                <a:gd name="connsiteX3" fmla="*/ 792088 w 792088"/>
                <a:gd name="connsiteY3" fmla="*/ 4005634 h 4005634"/>
                <a:gd name="connsiteX4" fmla="*/ 792088 w 792088"/>
                <a:gd name="connsiteY4" fmla="*/ 4005634 h 4005634"/>
                <a:gd name="connsiteX5" fmla="*/ 0 w 792088"/>
                <a:gd name="connsiteY5" fmla="*/ 4005634 h 4005634"/>
                <a:gd name="connsiteX6" fmla="*/ 0 w 792088"/>
                <a:gd name="connsiteY6" fmla="*/ 259607 h 4005634"/>
                <a:gd name="connsiteX7" fmla="*/ 259607 w 792088"/>
                <a:gd name="connsiteY7" fmla="*/ 0 h 4005634"/>
                <a:gd name="connsiteX0" fmla="*/ 259607 w 792088"/>
                <a:gd name="connsiteY0" fmla="*/ 0 h 4005634"/>
                <a:gd name="connsiteX1" fmla="*/ 532481 w 792088"/>
                <a:gd name="connsiteY1" fmla="*/ 0 h 4005634"/>
                <a:gd name="connsiteX2" fmla="*/ 792088 w 792088"/>
                <a:gd name="connsiteY2" fmla="*/ 259607 h 4005634"/>
                <a:gd name="connsiteX3" fmla="*/ 792088 w 792088"/>
                <a:gd name="connsiteY3" fmla="*/ 4005634 h 4005634"/>
                <a:gd name="connsiteX4" fmla="*/ 792088 w 792088"/>
                <a:gd name="connsiteY4" fmla="*/ 4005634 h 4005634"/>
                <a:gd name="connsiteX5" fmla="*/ 10633 w 792088"/>
                <a:gd name="connsiteY5" fmla="*/ 3101867 h 4005634"/>
                <a:gd name="connsiteX6" fmla="*/ 0 w 792088"/>
                <a:gd name="connsiteY6" fmla="*/ 259607 h 4005634"/>
                <a:gd name="connsiteX7" fmla="*/ 259607 w 792088"/>
                <a:gd name="connsiteY7" fmla="*/ 0 h 4005634"/>
                <a:gd name="connsiteX0" fmla="*/ 259607 w 792088"/>
                <a:gd name="connsiteY0" fmla="*/ 0 h 4005634"/>
                <a:gd name="connsiteX1" fmla="*/ 532481 w 792088"/>
                <a:gd name="connsiteY1" fmla="*/ 0 h 4005634"/>
                <a:gd name="connsiteX2" fmla="*/ 792088 w 792088"/>
                <a:gd name="connsiteY2" fmla="*/ 259607 h 4005634"/>
                <a:gd name="connsiteX3" fmla="*/ 792088 w 792088"/>
                <a:gd name="connsiteY3" fmla="*/ 4005634 h 4005634"/>
                <a:gd name="connsiteX4" fmla="*/ 792088 w 792088"/>
                <a:gd name="connsiteY4" fmla="*/ 4005634 h 4005634"/>
                <a:gd name="connsiteX5" fmla="*/ 10633 w 792088"/>
                <a:gd name="connsiteY5" fmla="*/ 3101867 h 4005634"/>
                <a:gd name="connsiteX6" fmla="*/ 0 w 792088"/>
                <a:gd name="connsiteY6" fmla="*/ 259607 h 4005634"/>
                <a:gd name="connsiteX7" fmla="*/ 259607 w 792088"/>
                <a:gd name="connsiteY7" fmla="*/ 0 h 4005634"/>
                <a:gd name="connsiteX0" fmla="*/ 259607 w 1004739"/>
                <a:gd name="connsiteY0" fmla="*/ 0 h 4005634"/>
                <a:gd name="connsiteX1" fmla="*/ 532481 w 1004739"/>
                <a:gd name="connsiteY1" fmla="*/ 0 h 4005634"/>
                <a:gd name="connsiteX2" fmla="*/ 792088 w 1004739"/>
                <a:gd name="connsiteY2" fmla="*/ 259607 h 4005634"/>
                <a:gd name="connsiteX3" fmla="*/ 792088 w 1004739"/>
                <a:gd name="connsiteY3" fmla="*/ 4005634 h 4005634"/>
                <a:gd name="connsiteX4" fmla="*/ 1004739 w 1004739"/>
                <a:gd name="connsiteY4" fmla="*/ 3941839 h 4005634"/>
                <a:gd name="connsiteX5" fmla="*/ 10633 w 1004739"/>
                <a:gd name="connsiteY5" fmla="*/ 3101867 h 4005634"/>
                <a:gd name="connsiteX6" fmla="*/ 0 w 1004739"/>
                <a:gd name="connsiteY6" fmla="*/ 259607 h 4005634"/>
                <a:gd name="connsiteX7" fmla="*/ 259607 w 1004739"/>
                <a:gd name="connsiteY7" fmla="*/ 0 h 4005634"/>
                <a:gd name="connsiteX0" fmla="*/ 259607 w 1004739"/>
                <a:gd name="connsiteY0" fmla="*/ 0 h 4005634"/>
                <a:gd name="connsiteX1" fmla="*/ 532481 w 1004739"/>
                <a:gd name="connsiteY1" fmla="*/ 0 h 4005634"/>
                <a:gd name="connsiteX2" fmla="*/ 792088 w 1004739"/>
                <a:gd name="connsiteY2" fmla="*/ 259607 h 4005634"/>
                <a:gd name="connsiteX3" fmla="*/ 792090 w 1004739"/>
                <a:gd name="connsiteY3" fmla="*/ 4005634 h 4005634"/>
                <a:gd name="connsiteX4" fmla="*/ 1004739 w 1004739"/>
                <a:gd name="connsiteY4" fmla="*/ 3941839 h 4005634"/>
                <a:gd name="connsiteX5" fmla="*/ 10633 w 1004739"/>
                <a:gd name="connsiteY5" fmla="*/ 3101867 h 4005634"/>
                <a:gd name="connsiteX6" fmla="*/ 0 w 1004739"/>
                <a:gd name="connsiteY6" fmla="*/ 259607 h 4005634"/>
                <a:gd name="connsiteX7" fmla="*/ 259607 w 1004739"/>
                <a:gd name="connsiteY7" fmla="*/ 0 h 4005634"/>
                <a:gd name="connsiteX0" fmla="*/ 259607 w 1004739"/>
                <a:gd name="connsiteY0" fmla="*/ 0 h 4016266"/>
                <a:gd name="connsiteX1" fmla="*/ 532481 w 1004739"/>
                <a:gd name="connsiteY1" fmla="*/ 0 h 4016266"/>
                <a:gd name="connsiteX2" fmla="*/ 792088 w 1004739"/>
                <a:gd name="connsiteY2" fmla="*/ 259607 h 4016266"/>
                <a:gd name="connsiteX3" fmla="*/ 802725 w 1004739"/>
                <a:gd name="connsiteY3" fmla="*/ 4016266 h 4016266"/>
                <a:gd name="connsiteX4" fmla="*/ 1004739 w 1004739"/>
                <a:gd name="connsiteY4" fmla="*/ 3941839 h 4016266"/>
                <a:gd name="connsiteX5" fmla="*/ 10633 w 1004739"/>
                <a:gd name="connsiteY5" fmla="*/ 3101867 h 4016266"/>
                <a:gd name="connsiteX6" fmla="*/ 0 w 1004739"/>
                <a:gd name="connsiteY6" fmla="*/ 259607 h 4016266"/>
                <a:gd name="connsiteX7" fmla="*/ 259607 w 1004739"/>
                <a:gd name="connsiteY7" fmla="*/ 0 h 4016266"/>
                <a:gd name="connsiteX0" fmla="*/ 259607 w 1040242"/>
                <a:gd name="connsiteY0" fmla="*/ 0 h 3941839"/>
                <a:gd name="connsiteX1" fmla="*/ 532481 w 1040242"/>
                <a:gd name="connsiteY1" fmla="*/ 0 h 3941839"/>
                <a:gd name="connsiteX2" fmla="*/ 792088 w 1040242"/>
                <a:gd name="connsiteY2" fmla="*/ 259607 h 3941839"/>
                <a:gd name="connsiteX3" fmla="*/ 1004739 w 1040242"/>
                <a:gd name="connsiteY3" fmla="*/ 3941839 h 3941839"/>
                <a:gd name="connsiteX4" fmla="*/ 10633 w 1040242"/>
                <a:gd name="connsiteY4" fmla="*/ 3101867 h 3941839"/>
                <a:gd name="connsiteX5" fmla="*/ 0 w 1040242"/>
                <a:gd name="connsiteY5" fmla="*/ 259607 h 3941839"/>
                <a:gd name="connsiteX6" fmla="*/ 259607 w 1040242"/>
                <a:gd name="connsiteY6" fmla="*/ 0 h 3941839"/>
                <a:gd name="connsiteX0" fmla="*/ 259607 w 1384020"/>
                <a:gd name="connsiteY0" fmla="*/ 0 h 3984369"/>
                <a:gd name="connsiteX1" fmla="*/ 532481 w 1384020"/>
                <a:gd name="connsiteY1" fmla="*/ 0 h 3984369"/>
                <a:gd name="connsiteX2" fmla="*/ 792088 w 1384020"/>
                <a:gd name="connsiteY2" fmla="*/ 259607 h 3984369"/>
                <a:gd name="connsiteX3" fmla="*/ 1366248 w 1384020"/>
                <a:gd name="connsiteY3" fmla="*/ 3984369 h 3984369"/>
                <a:gd name="connsiteX4" fmla="*/ 10633 w 1384020"/>
                <a:gd name="connsiteY4" fmla="*/ 3101867 h 3984369"/>
                <a:gd name="connsiteX5" fmla="*/ 0 w 1384020"/>
                <a:gd name="connsiteY5" fmla="*/ 259607 h 3984369"/>
                <a:gd name="connsiteX6" fmla="*/ 259607 w 1384020"/>
                <a:gd name="connsiteY6" fmla="*/ 0 h 3984369"/>
                <a:gd name="connsiteX0" fmla="*/ 259607 w 1128565"/>
                <a:gd name="connsiteY0" fmla="*/ 0 h 4016267"/>
                <a:gd name="connsiteX1" fmla="*/ 532481 w 1128565"/>
                <a:gd name="connsiteY1" fmla="*/ 0 h 4016267"/>
                <a:gd name="connsiteX2" fmla="*/ 792088 w 1128565"/>
                <a:gd name="connsiteY2" fmla="*/ 259607 h 4016267"/>
                <a:gd name="connsiteX3" fmla="*/ 1100436 w 1128565"/>
                <a:gd name="connsiteY3" fmla="*/ 4016267 h 4016267"/>
                <a:gd name="connsiteX4" fmla="*/ 10633 w 1128565"/>
                <a:gd name="connsiteY4" fmla="*/ 3101867 h 4016267"/>
                <a:gd name="connsiteX5" fmla="*/ 0 w 1128565"/>
                <a:gd name="connsiteY5" fmla="*/ 259607 h 4016267"/>
                <a:gd name="connsiteX6" fmla="*/ 259607 w 1128565"/>
                <a:gd name="connsiteY6" fmla="*/ 0 h 4016267"/>
                <a:gd name="connsiteX0" fmla="*/ 259607 w 1128565"/>
                <a:gd name="connsiteY0" fmla="*/ 0 h 4016267"/>
                <a:gd name="connsiteX1" fmla="*/ 532481 w 1128565"/>
                <a:gd name="connsiteY1" fmla="*/ 0 h 4016267"/>
                <a:gd name="connsiteX2" fmla="*/ 792088 w 1128565"/>
                <a:gd name="connsiteY2" fmla="*/ 259607 h 4016267"/>
                <a:gd name="connsiteX3" fmla="*/ 1100436 w 1128565"/>
                <a:gd name="connsiteY3" fmla="*/ 4016267 h 4016267"/>
                <a:gd name="connsiteX4" fmla="*/ 10633 w 1128565"/>
                <a:gd name="connsiteY4" fmla="*/ 3101867 h 4016267"/>
                <a:gd name="connsiteX5" fmla="*/ 0 w 1128565"/>
                <a:gd name="connsiteY5" fmla="*/ 259607 h 4016267"/>
                <a:gd name="connsiteX6" fmla="*/ 259607 w 1128565"/>
                <a:gd name="connsiteY6" fmla="*/ 0 h 4016267"/>
                <a:gd name="connsiteX0" fmla="*/ 259607 w 1148583"/>
                <a:gd name="connsiteY0" fmla="*/ 0 h 3963104"/>
                <a:gd name="connsiteX1" fmla="*/ 532481 w 1148583"/>
                <a:gd name="connsiteY1" fmla="*/ 0 h 3963104"/>
                <a:gd name="connsiteX2" fmla="*/ 792088 w 1148583"/>
                <a:gd name="connsiteY2" fmla="*/ 259607 h 3963104"/>
                <a:gd name="connsiteX3" fmla="*/ 1121701 w 1148583"/>
                <a:gd name="connsiteY3" fmla="*/ 3963104 h 3963104"/>
                <a:gd name="connsiteX4" fmla="*/ 10633 w 1148583"/>
                <a:gd name="connsiteY4" fmla="*/ 3101867 h 3963104"/>
                <a:gd name="connsiteX5" fmla="*/ 0 w 1148583"/>
                <a:gd name="connsiteY5" fmla="*/ 259607 h 3963104"/>
                <a:gd name="connsiteX6" fmla="*/ 259607 w 1148583"/>
                <a:gd name="connsiteY6" fmla="*/ 0 h 3963104"/>
                <a:gd name="connsiteX0" fmla="*/ 291731 w 1180707"/>
                <a:gd name="connsiteY0" fmla="*/ 0 h 3963104"/>
                <a:gd name="connsiteX1" fmla="*/ 564605 w 1180707"/>
                <a:gd name="connsiteY1" fmla="*/ 0 h 3963104"/>
                <a:gd name="connsiteX2" fmla="*/ 824212 w 1180707"/>
                <a:gd name="connsiteY2" fmla="*/ 259607 h 3963104"/>
                <a:gd name="connsiteX3" fmla="*/ 1153825 w 1180707"/>
                <a:gd name="connsiteY3" fmla="*/ 3963104 h 3963104"/>
                <a:gd name="connsiteX4" fmla="*/ 228 w 1180707"/>
                <a:gd name="connsiteY4" fmla="*/ 2867951 h 3963104"/>
                <a:gd name="connsiteX5" fmla="*/ 32124 w 1180707"/>
                <a:gd name="connsiteY5" fmla="*/ 259607 h 3963104"/>
                <a:gd name="connsiteX6" fmla="*/ 291731 w 1180707"/>
                <a:gd name="connsiteY6" fmla="*/ 0 h 3963104"/>
                <a:gd name="connsiteX0" fmla="*/ 291731 w 1180707"/>
                <a:gd name="connsiteY0" fmla="*/ 0 h 3963104"/>
                <a:gd name="connsiteX1" fmla="*/ 564605 w 1180707"/>
                <a:gd name="connsiteY1" fmla="*/ 0 h 3963104"/>
                <a:gd name="connsiteX2" fmla="*/ 824212 w 1180707"/>
                <a:gd name="connsiteY2" fmla="*/ 259607 h 3963104"/>
                <a:gd name="connsiteX3" fmla="*/ 1153825 w 1180707"/>
                <a:gd name="connsiteY3" fmla="*/ 3963104 h 3963104"/>
                <a:gd name="connsiteX4" fmla="*/ 228 w 1180707"/>
                <a:gd name="connsiteY4" fmla="*/ 2867951 h 3963104"/>
                <a:gd name="connsiteX5" fmla="*/ 32124 w 1180707"/>
                <a:gd name="connsiteY5" fmla="*/ 259607 h 3963104"/>
                <a:gd name="connsiteX6" fmla="*/ 291731 w 1180707"/>
                <a:gd name="connsiteY6" fmla="*/ 0 h 3963104"/>
                <a:gd name="connsiteX0" fmla="*/ 291731 w 1180707"/>
                <a:gd name="connsiteY0" fmla="*/ 0 h 3963104"/>
                <a:gd name="connsiteX1" fmla="*/ 564605 w 1180707"/>
                <a:gd name="connsiteY1" fmla="*/ 0 h 3963104"/>
                <a:gd name="connsiteX2" fmla="*/ 824212 w 1180707"/>
                <a:gd name="connsiteY2" fmla="*/ 259607 h 3963104"/>
                <a:gd name="connsiteX3" fmla="*/ 1153825 w 1180707"/>
                <a:gd name="connsiteY3" fmla="*/ 3963104 h 3963104"/>
                <a:gd name="connsiteX4" fmla="*/ 228 w 1180707"/>
                <a:gd name="connsiteY4" fmla="*/ 2867951 h 3963104"/>
                <a:gd name="connsiteX5" fmla="*/ 32124 w 1180707"/>
                <a:gd name="connsiteY5" fmla="*/ 259607 h 3963104"/>
                <a:gd name="connsiteX6" fmla="*/ 291731 w 1180707"/>
                <a:gd name="connsiteY6" fmla="*/ 0 h 3963104"/>
                <a:gd name="connsiteX0" fmla="*/ 291731 w 1180707"/>
                <a:gd name="connsiteY0" fmla="*/ 0 h 3963104"/>
                <a:gd name="connsiteX1" fmla="*/ 564605 w 1180707"/>
                <a:gd name="connsiteY1" fmla="*/ 0 h 3963104"/>
                <a:gd name="connsiteX2" fmla="*/ 824212 w 1180707"/>
                <a:gd name="connsiteY2" fmla="*/ 259607 h 3963104"/>
                <a:gd name="connsiteX3" fmla="*/ 1153825 w 1180707"/>
                <a:gd name="connsiteY3" fmla="*/ 3963104 h 3963104"/>
                <a:gd name="connsiteX4" fmla="*/ 228 w 1180707"/>
                <a:gd name="connsiteY4" fmla="*/ 2867951 h 3963104"/>
                <a:gd name="connsiteX5" fmla="*/ 32124 w 1180707"/>
                <a:gd name="connsiteY5" fmla="*/ 259607 h 3963104"/>
                <a:gd name="connsiteX6" fmla="*/ 291731 w 1180707"/>
                <a:gd name="connsiteY6" fmla="*/ 0 h 3963104"/>
                <a:gd name="connsiteX0" fmla="*/ 291731 w 1210113"/>
                <a:gd name="connsiteY0" fmla="*/ 0 h 3963640"/>
                <a:gd name="connsiteX1" fmla="*/ 564605 w 1210113"/>
                <a:gd name="connsiteY1" fmla="*/ 0 h 3963640"/>
                <a:gd name="connsiteX2" fmla="*/ 824212 w 1210113"/>
                <a:gd name="connsiteY2" fmla="*/ 259607 h 3963640"/>
                <a:gd name="connsiteX3" fmla="*/ 1153825 w 1210113"/>
                <a:gd name="connsiteY3" fmla="*/ 3963104 h 3963640"/>
                <a:gd name="connsiteX4" fmla="*/ 228 w 1210113"/>
                <a:gd name="connsiteY4" fmla="*/ 2867951 h 3963640"/>
                <a:gd name="connsiteX5" fmla="*/ 32124 w 1210113"/>
                <a:gd name="connsiteY5" fmla="*/ 259607 h 3963640"/>
                <a:gd name="connsiteX6" fmla="*/ 291731 w 1210113"/>
                <a:gd name="connsiteY6" fmla="*/ 0 h 3963640"/>
                <a:gd name="connsiteX0" fmla="*/ 291731 w 1202597"/>
                <a:gd name="connsiteY0" fmla="*/ 0 h 3963104"/>
                <a:gd name="connsiteX1" fmla="*/ 564605 w 1202597"/>
                <a:gd name="connsiteY1" fmla="*/ 0 h 3963104"/>
                <a:gd name="connsiteX2" fmla="*/ 824212 w 1202597"/>
                <a:gd name="connsiteY2" fmla="*/ 259607 h 3963104"/>
                <a:gd name="connsiteX3" fmla="*/ 865240 w 1202597"/>
                <a:gd name="connsiteY3" fmla="*/ 2853423 h 3963104"/>
                <a:gd name="connsiteX4" fmla="*/ 1153825 w 1202597"/>
                <a:gd name="connsiteY4" fmla="*/ 3963104 h 3963104"/>
                <a:gd name="connsiteX5" fmla="*/ 228 w 1202597"/>
                <a:gd name="connsiteY5" fmla="*/ 2867951 h 3963104"/>
                <a:gd name="connsiteX6" fmla="*/ 32124 w 1202597"/>
                <a:gd name="connsiteY6" fmla="*/ 259607 h 3963104"/>
                <a:gd name="connsiteX7" fmla="*/ 291731 w 1202597"/>
                <a:gd name="connsiteY7" fmla="*/ 0 h 3963104"/>
                <a:gd name="connsiteX0" fmla="*/ 291731 w 1197202"/>
                <a:gd name="connsiteY0" fmla="*/ 0 h 3963104"/>
                <a:gd name="connsiteX1" fmla="*/ 564605 w 1197202"/>
                <a:gd name="connsiteY1" fmla="*/ 0 h 3963104"/>
                <a:gd name="connsiteX2" fmla="*/ 824212 w 1197202"/>
                <a:gd name="connsiteY2" fmla="*/ 259607 h 3963104"/>
                <a:gd name="connsiteX3" fmla="*/ 865240 w 1197202"/>
                <a:gd name="connsiteY3" fmla="*/ 2853423 h 3963104"/>
                <a:gd name="connsiteX4" fmla="*/ 1153825 w 1197202"/>
                <a:gd name="connsiteY4" fmla="*/ 3963104 h 3963104"/>
                <a:gd name="connsiteX5" fmla="*/ 228 w 1197202"/>
                <a:gd name="connsiteY5" fmla="*/ 2867951 h 3963104"/>
                <a:gd name="connsiteX6" fmla="*/ 32124 w 1197202"/>
                <a:gd name="connsiteY6" fmla="*/ 259607 h 3963104"/>
                <a:gd name="connsiteX7" fmla="*/ 291731 w 1197202"/>
                <a:gd name="connsiteY7" fmla="*/ 0 h 3963104"/>
                <a:gd name="connsiteX0" fmla="*/ 291731 w 1197202"/>
                <a:gd name="connsiteY0" fmla="*/ 0 h 3963104"/>
                <a:gd name="connsiteX1" fmla="*/ 564605 w 1197202"/>
                <a:gd name="connsiteY1" fmla="*/ 0 h 3963104"/>
                <a:gd name="connsiteX2" fmla="*/ 824212 w 1197202"/>
                <a:gd name="connsiteY2" fmla="*/ 259607 h 3963104"/>
                <a:gd name="connsiteX3" fmla="*/ 865240 w 1197202"/>
                <a:gd name="connsiteY3" fmla="*/ 2853423 h 3963104"/>
                <a:gd name="connsiteX4" fmla="*/ 1153825 w 1197202"/>
                <a:gd name="connsiteY4" fmla="*/ 3963104 h 3963104"/>
                <a:gd name="connsiteX5" fmla="*/ 228 w 1197202"/>
                <a:gd name="connsiteY5" fmla="*/ 2867951 h 3963104"/>
                <a:gd name="connsiteX6" fmla="*/ 32124 w 1197202"/>
                <a:gd name="connsiteY6" fmla="*/ 259607 h 3963104"/>
                <a:gd name="connsiteX7" fmla="*/ 291731 w 1197202"/>
                <a:gd name="connsiteY7" fmla="*/ 0 h 3963104"/>
                <a:gd name="connsiteX0" fmla="*/ 291731 w 1195100"/>
                <a:gd name="connsiteY0" fmla="*/ 0 h 3963104"/>
                <a:gd name="connsiteX1" fmla="*/ 564605 w 1195100"/>
                <a:gd name="connsiteY1" fmla="*/ 0 h 3963104"/>
                <a:gd name="connsiteX2" fmla="*/ 824212 w 1195100"/>
                <a:gd name="connsiteY2" fmla="*/ 259607 h 3963104"/>
                <a:gd name="connsiteX3" fmla="*/ 833342 w 1195100"/>
                <a:gd name="connsiteY3" fmla="*/ 2864055 h 3963104"/>
                <a:gd name="connsiteX4" fmla="*/ 1153825 w 1195100"/>
                <a:gd name="connsiteY4" fmla="*/ 3963104 h 3963104"/>
                <a:gd name="connsiteX5" fmla="*/ 228 w 1195100"/>
                <a:gd name="connsiteY5" fmla="*/ 2867951 h 3963104"/>
                <a:gd name="connsiteX6" fmla="*/ 32124 w 1195100"/>
                <a:gd name="connsiteY6" fmla="*/ 259607 h 3963104"/>
                <a:gd name="connsiteX7" fmla="*/ 291731 w 1195100"/>
                <a:gd name="connsiteY7" fmla="*/ 0 h 3963104"/>
                <a:gd name="connsiteX0" fmla="*/ 291731 w 1197202"/>
                <a:gd name="connsiteY0" fmla="*/ 0 h 3963104"/>
                <a:gd name="connsiteX1" fmla="*/ 564605 w 1197202"/>
                <a:gd name="connsiteY1" fmla="*/ 0 h 3963104"/>
                <a:gd name="connsiteX2" fmla="*/ 824212 w 1197202"/>
                <a:gd name="connsiteY2" fmla="*/ 259607 h 3963104"/>
                <a:gd name="connsiteX3" fmla="*/ 865240 w 1197202"/>
                <a:gd name="connsiteY3" fmla="*/ 2864055 h 3963104"/>
                <a:gd name="connsiteX4" fmla="*/ 1153825 w 1197202"/>
                <a:gd name="connsiteY4" fmla="*/ 3963104 h 3963104"/>
                <a:gd name="connsiteX5" fmla="*/ 228 w 1197202"/>
                <a:gd name="connsiteY5" fmla="*/ 2867951 h 3963104"/>
                <a:gd name="connsiteX6" fmla="*/ 32124 w 1197202"/>
                <a:gd name="connsiteY6" fmla="*/ 259607 h 3963104"/>
                <a:gd name="connsiteX7" fmla="*/ 291731 w 1197202"/>
                <a:gd name="connsiteY7" fmla="*/ 0 h 3963104"/>
                <a:gd name="connsiteX0" fmla="*/ 291731 w 1197202"/>
                <a:gd name="connsiteY0" fmla="*/ 0 h 3963104"/>
                <a:gd name="connsiteX1" fmla="*/ 564605 w 1197202"/>
                <a:gd name="connsiteY1" fmla="*/ 0 h 3963104"/>
                <a:gd name="connsiteX2" fmla="*/ 824212 w 1197202"/>
                <a:gd name="connsiteY2" fmla="*/ 259607 h 3963104"/>
                <a:gd name="connsiteX3" fmla="*/ 865240 w 1197202"/>
                <a:gd name="connsiteY3" fmla="*/ 2864055 h 3963104"/>
                <a:gd name="connsiteX4" fmla="*/ 1153825 w 1197202"/>
                <a:gd name="connsiteY4" fmla="*/ 3963104 h 3963104"/>
                <a:gd name="connsiteX5" fmla="*/ 228 w 1197202"/>
                <a:gd name="connsiteY5" fmla="*/ 2867951 h 3963104"/>
                <a:gd name="connsiteX6" fmla="*/ 32124 w 1197202"/>
                <a:gd name="connsiteY6" fmla="*/ 259607 h 3963104"/>
                <a:gd name="connsiteX7" fmla="*/ 291731 w 1197202"/>
                <a:gd name="connsiteY7" fmla="*/ 0 h 3963104"/>
                <a:gd name="connsiteX0" fmla="*/ 291731 w 1197202"/>
                <a:gd name="connsiteY0" fmla="*/ 0 h 3963104"/>
                <a:gd name="connsiteX1" fmla="*/ 564605 w 1197202"/>
                <a:gd name="connsiteY1" fmla="*/ 0 h 3963104"/>
                <a:gd name="connsiteX2" fmla="*/ 824212 w 1197202"/>
                <a:gd name="connsiteY2" fmla="*/ 259607 h 3963104"/>
                <a:gd name="connsiteX3" fmla="*/ 865240 w 1197202"/>
                <a:gd name="connsiteY3" fmla="*/ 2864055 h 3963104"/>
                <a:gd name="connsiteX4" fmla="*/ 1153825 w 1197202"/>
                <a:gd name="connsiteY4" fmla="*/ 3963104 h 3963104"/>
                <a:gd name="connsiteX5" fmla="*/ 228 w 1197202"/>
                <a:gd name="connsiteY5" fmla="*/ 2867951 h 3963104"/>
                <a:gd name="connsiteX6" fmla="*/ 32124 w 1197202"/>
                <a:gd name="connsiteY6" fmla="*/ 259607 h 3963104"/>
                <a:gd name="connsiteX7" fmla="*/ 291731 w 1197202"/>
                <a:gd name="connsiteY7" fmla="*/ 0 h 3963104"/>
                <a:gd name="connsiteX0" fmla="*/ 291731 w 1197202"/>
                <a:gd name="connsiteY0" fmla="*/ 0 h 3963104"/>
                <a:gd name="connsiteX1" fmla="*/ 564605 w 1197202"/>
                <a:gd name="connsiteY1" fmla="*/ 0 h 3963104"/>
                <a:gd name="connsiteX2" fmla="*/ 824212 w 1197202"/>
                <a:gd name="connsiteY2" fmla="*/ 259607 h 3963104"/>
                <a:gd name="connsiteX3" fmla="*/ 865240 w 1197202"/>
                <a:gd name="connsiteY3" fmla="*/ 2864055 h 3963104"/>
                <a:gd name="connsiteX4" fmla="*/ 1153825 w 1197202"/>
                <a:gd name="connsiteY4" fmla="*/ 3963104 h 3963104"/>
                <a:gd name="connsiteX5" fmla="*/ 228 w 1197202"/>
                <a:gd name="connsiteY5" fmla="*/ 2867951 h 3963104"/>
                <a:gd name="connsiteX6" fmla="*/ 32124 w 1197202"/>
                <a:gd name="connsiteY6" fmla="*/ 259607 h 3963104"/>
                <a:gd name="connsiteX7" fmla="*/ 291731 w 1197202"/>
                <a:gd name="connsiteY7" fmla="*/ 0 h 3963104"/>
                <a:gd name="connsiteX0" fmla="*/ 291731 w 1197202"/>
                <a:gd name="connsiteY0" fmla="*/ 0 h 3963104"/>
                <a:gd name="connsiteX1" fmla="*/ 564605 w 1197202"/>
                <a:gd name="connsiteY1" fmla="*/ 0 h 3963104"/>
                <a:gd name="connsiteX2" fmla="*/ 824212 w 1197202"/>
                <a:gd name="connsiteY2" fmla="*/ 259607 h 3963104"/>
                <a:gd name="connsiteX3" fmla="*/ 865240 w 1197202"/>
                <a:gd name="connsiteY3" fmla="*/ 2864055 h 3963104"/>
                <a:gd name="connsiteX4" fmla="*/ 1153825 w 1197202"/>
                <a:gd name="connsiteY4" fmla="*/ 3963104 h 3963104"/>
                <a:gd name="connsiteX5" fmla="*/ 228 w 1197202"/>
                <a:gd name="connsiteY5" fmla="*/ 2867951 h 3963104"/>
                <a:gd name="connsiteX6" fmla="*/ 32124 w 1197202"/>
                <a:gd name="connsiteY6" fmla="*/ 259607 h 3963104"/>
                <a:gd name="connsiteX7" fmla="*/ 291731 w 1197202"/>
                <a:gd name="connsiteY7" fmla="*/ 0 h 3963104"/>
                <a:gd name="connsiteX0" fmla="*/ 291731 w 1195777"/>
                <a:gd name="connsiteY0" fmla="*/ 0 h 3963104"/>
                <a:gd name="connsiteX1" fmla="*/ 564605 w 1195777"/>
                <a:gd name="connsiteY1" fmla="*/ 0 h 3963104"/>
                <a:gd name="connsiteX2" fmla="*/ 824212 w 1195777"/>
                <a:gd name="connsiteY2" fmla="*/ 259607 h 3963104"/>
                <a:gd name="connsiteX3" fmla="*/ 843975 w 1195777"/>
                <a:gd name="connsiteY3" fmla="*/ 2832157 h 3963104"/>
                <a:gd name="connsiteX4" fmla="*/ 1153825 w 1195777"/>
                <a:gd name="connsiteY4" fmla="*/ 3963104 h 3963104"/>
                <a:gd name="connsiteX5" fmla="*/ 228 w 1195777"/>
                <a:gd name="connsiteY5" fmla="*/ 2867951 h 3963104"/>
                <a:gd name="connsiteX6" fmla="*/ 32124 w 1195777"/>
                <a:gd name="connsiteY6" fmla="*/ 259607 h 3963104"/>
                <a:gd name="connsiteX7" fmla="*/ 291731 w 1195777"/>
                <a:gd name="connsiteY7" fmla="*/ 0 h 3963104"/>
                <a:gd name="connsiteX0" fmla="*/ 291731 w 1194715"/>
                <a:gd name="connsiteY0" fmla="*/ 0 h 3963104"/>
                <a:gd name="connsiteX1" fmla="*/ 564605 w 1194715"/>
                <a:gd name="connsiteY1" fmla="*/ 0 h 3963104"/>
                <a:gd name="connsiteX2" fmla="*/ 824212 w 1194715"/>
                <a:gd name="connsiteY2" fmla="*/ 259607 h 3963104"/>
                <a:gd name="connsiteX3" fmla="*/ 827147 w 1194715"/>
                <a:gd name="connsiteY3" fmla="*/ 2820937 h 3963104"/>
                <a:gd name="connsiteX4" fmla="*/ 1153825 w 1194715"/>
                <a:gd name="connsiteY4" fmla="*/ 3963104 h 3963104"/>
                <a:gd name="connsiteX5" fmla="*/ 228 w 1194715"/>
                <a:gd name="connsiteY5" fmla="*/ 2867951 h 3963104"/>
                <a:gd name="connsiteX6" fmla="*/ 32124 w 1194715"/>
                <a:gd name="connsiteY6" fmla="*/ 259607 h 3963104"/>
                <a:gd name="connsiteX7" fmla="*/ 291731 w 1194715"/>
                <a:gd name="connsiteY7" fmla="*/ 0 h 3963104"/>
                <a:gd name="connsiteX0" fmla="*/ 291731 w 1194715"/>
                <a:gd name="connsiteY0" fmla="*/ 0 h 3963104"/>
                <a:gd name="connsiteX1" fmla="*/ 564605 w 1194715"/>
                <a:gd name="connsiteY1" fmla="*/ 0 h 3963104"/>
                <a:gd name="connsiteX2" fmla="*/ 824212 w 1194715"/>
                <a:gd name="connsiteY2" fmla="*/ 259607 h 3963104"/>
                <a:gd name="connsiteX3" fmla="*/ 827147 w 1194715"/>
                <a:gd name="connsiteY3" fmla="*/ 2820937 h 3963104"/>
                <a:gd name="connsiteX4" fmla="*/ 1153825 w 1194715"/>
                <a:gd name="connsiteY4" fmla="*/ 3963104 h 3963104"/>
                <a:gd name="connsiteX5" fmla="*/ 228 w 1194715"/>
                <a:gd name="connsiteY5" fmla="*/ 2867951 h 3963104"/>
                <a:gd name="connsiteX6" fmla="*/ 32124 w 1194715"/>
                <a:gd name="connsiteY6" fmla="*/ 259607 h 3963104"/>
                <a:gd name="connsiteX7" fmla="*/ 291731 w 1194715"/>
                <a:gd name="connsiteY7" fmla="*/ 0 h 3963104"/>
                <a:gd name="connsiteX0" fmla="*/ 291731 w 1194715"/>
                <a:gd name="connsiteY0" fmla="*/ 0 h 3963104"/>
                <a:gd name="connsiteX1" fmla="*/ 564605 w 1194715"/>
                <a:gd name="connsiteY1" fmla="*/ 0 h 3963104"/>
                <a:gd name="connsiteX2" fmla="*/ 824212 w 1194715"/>
                <a:gd name="connsiteY2" fmla="*/ 259607 h 3963104"/>
                <a:gd name="connsiteX3" fmla="*/ 827147 w 1194715"/>
                <a:gd name="connsiteY3" fmla="*/ 2820937 h 3963104"/>
                <a:gd name="connsiteX4" fmla="*/ 1153825 w 1194715"/>
                <a:gd name="connsiteY4" fmla="*/ 3963104 h 3963104"/>
                <a:gd name="connsiteX5" fmla="*/ 228 w 1194715"/>
                <a:gd name="connsiteY5" fmla="*/ 2867951 h 3963104"/>
                <a:gd name="connsiteX6" fmla="*/ 32124 w 1194715"/>
                <a:gd name="connsiteY6" fmla="*/ 259607 h 3963104"/>
                <a:gd name="connsiteX7" fmla="*/ 291731 w 1194715"/>
                <a:gd name="connsiteY7" fmla="*/ 0 h 3963104"/>
                <a:gd name="connsiteX0" fmla="*/ 291731 w 1194715"/>
                <a:gd name="connsiteY0" fmla="*/ 0 h 3963104"/>
                <a:gd name="connsiteX1" fmla="*/ 564605 w 1194715"/>
                <a:gd name="connsiteY1" fmla="*/ 0 h 3963104"/>
                <a:gd name="connsiteX2" fmla="*/ 824212 w 1194715"/>
                <a:gd name="connsiteY2" fmla="*/ 259607 h 3963104"/>
                <a:gd name="connsiteX3" fmla="*/ 827147 w 1194715"/>
                <a:gd name="connsiteY3" fmla="*/ 2820937 h 3963104"/>
                <a:gd name="connsiteX4" fmla="*/ 1153825 w 1194715"/>
                <a:gd name="connsiteY4" fmla="*/ 3963104 h 3963104"/>
                <a:gd name="connsiteX5" fmla="*/ 228 w 1194715"/>
                <a:gd name="connsiteY5" fmla="*/ 2867951 h 3963104"/>
                <a:gd name="connsiteX6" fmla="*/ 32124 w 1194715"/>
                <a:gd name="connsiteY6" fmla="*/ 259607 h 3963104"/>
                <a:gd name="connsiteX7" fmla="*/ 291731 w 1194715"/>
                <a:gd name="connsiteY7" fmla="*/ 0 h 3963104"/>
                <a:gd name="connsiteX0" fmla="*/ 291731 w 1194715"/>
                <a:gd name="connsiteY0" fmla="*/ 0 h 3963104"/>
                <a:gd name="connsiteX1" fmla="*/ 564605 w 1194715"/>
                <a:gd name="connsiteY1" fmla="*/ 0 h 3963104"/>
                <a:gd name="connsiteX2" fmla="*/ 824212 w 1194715"/>
                <a:gd name="connsiteY2" fmla="*/ 259607 h 3963104"/>
                <a:gd name="connsiteX3" fmla="*/ 827147 w 1194715"/>
                <a:gd name="connsiteY3" fmla="*/ 2820937 h 3963104"/>
                <a:gd name="connsiteX4" fmla="*/ 1153825 w 1194715"/>
                <a:gd name="connsiteY4" fmla="*/ 3963104 h 3963104"/>
                <a:gd name="connsiteX5" fmla="*/ 228 w 1194715"/>
                <a:gd name="connsiteY5" fmla="*/ 2867951 h 3963104"/>
                <a:gd name="connsiteX6" fmla="*/ 32124 w 1194715"/>
                <a:gd name="connsiteY6" fmla="*/ 259607 h 3963104"/>
                <a:gd name="connsiteX7" fmla="*/ 291731 w 1194715"/>
                <a:gd name="connsiteY7" fmla="*/ 0 h 3963104"/>
                <a:gd name="connsiteX0" fmla="*/ 291731 w 1193379"/>
                <a:gd name="connsiteY0" fmla="*/ 0 h 3963104"/>
                <a:gd name="connsiteX1" fmla="*/ 564605 w 1193379"/>
                <a:gd name="connsiteY1" fmla="*/ 0 h 3963104"/>
                <a:gd name="connsiteX2" fmla="*/ 824212 w 1193379"/>
                <a:gd name="connsiteY2" fmla="*/ 259607 h 3963104"/>
                <a:gd name="connsiteX3" fmla="*/ 804710 w 1193379"/>
                <a:gd name="connsiteY3" fmla="*/ 2820937 h 3963104"/>
                <a:gd name="connsiteX4" fmla="*/ 1153825 w 1193379"/>
                <a:gd name="connsiteY4" fmla="*/ 3963104 h 3963104"/>
                <a:gd name="connsiteX5" fmla="*/ 228 w 1193379"/>
                <a:gd name="connsiteY5" fmla="*/ 2867951 h 3963104"/>
                <a:gd name="connsiteX6" fmla="*/ 32124 w 1193379"/>
                <a:gd name="connsiteY6" fmla="*/ 259607 h 3963104"/>
                <a:gd name="connsiteX7" fmla="*/ 291731 w 1193379"/>
                <a:gd name="connsiteY7" fmla="*/ 0 h 3963104"/>
                <a:gd name="connsiteX0" fmla="*/ 291731 w 1193379"/>
                <a:gd name="connsiteY0" fmla="*/ 0 h 3963104"/>
                <a:gd name="connsiteX1" fmla="*/ 564605 w 1193379"/>
                <a:gd name="connsiteY1" fmla="*/ 0 h 3963104"/>
                <a:gd name="connsiteX2" fmla="*/ 824212 w 1193379"/>
                <a:gd name="connsiteY2" fmla="*/ 259607 h 3963104"/>
                <a:gd name="connsiteX3" fmla="*/ 804710 w 1193379"/>
                <a:gd name="connsiteY3" fmla="*/ 2820937 h 3963104"/>
                <a:gd name="connsiteX4" fmla="*/ 1153825 w 1193379"/>
                <a:gd name="connsiteY4" fmla="*/ 3963104 h 3963104"/>
                <a:gd name="connsiteX5" fmla="*/ 228 w 1193379"/>
                <a:gd name="connsiteY5" fmla="*/ 2867951 h 3963104"/>
                <a:gd name="connsiteX6" fmla="*/ 32124 w 1193379"/>
                <a:gd name="connsiteY6" fmla="*/ 259607 h 3963104"/>
                <a:gd name="connsiteX7" fmla="*/ 291731 w 1193379"/>
                <a:gd name="connsiteY7" fmla="*/ 0 h 396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3379" h="3963104">
                  <a:moveTo>
                    <a:pt x="291731" y="0"/>
                  </a:moveTo>
                  <a:lnTo>
                    <a:pt x="564605" y="0"/>
                  </a:lnTo>
                  <a:cubicBezTo>
                    <a:pt x="707982" y="0"/>
                    <a:pt x="824212" y="116230"/>
                    <a:pt x="824212" y="259607"/>
                  </a:cubicBezTo>
                  <a:cubicBezTo>
                    <a:pt x="812311" y="1450613"/>
                    <a:pt x="789639" y="1742312"/>
                    <a:pt x="804710" y="2820937"/>
                  </a:cubicBezTo>
                  <a:cubicBezTo>
                    <a:pt x="785221" y="3416922"/>
                    <a:pt x="1344067" y="3958911"/>
                    <a:pt x="1153825" y="3963104"/>
                  </a:cubicBezTo>
                  <a:cubicBezTo>
                    <a:pt x="691323" y="3853235"/>
                    <a:pt x="5536" y="3498816"/>
                    <a:pt x="228" y="2867951"/>
                  </a:cubicBezTo>
                  <a:cubicBezTo>
                    <a:pt x="-3316" y="1920531"/>
                    <a:pt x="35668" y="1207027"/>
                    <a:pt x="32124" y="259607"/>
                  </a:cubicBezTo>
                  <a:cubicBezTo>
                    <a:pt x="32124" y="116230"/>
                    <a:pt x="148354" y="0"/>
                    <a:pt x="29173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9" name="Round Same Side Corner Rectangle 6">
              <a:extLst>
                <a:ext uri="{FF2B5EF4-FFF2-40B4-BE49-F238E27FC236}">
                  <a16:creationId xmlns:a16="http://schemas.microsoft.com/office/drawing/2014/main" xmlns="" id="{6153F611-2939-4AFD-8260-0C840F010A03}"/>
                </a:ext>
              </a:extLst>
            </p:cNvPr>
            <p:cNvSpPr/>
            <p:nvPr/>
          </p:nvSpPr>
          <p:spPr>
            <a:xfrm rot="10800000">
              <a:off x="3313887" y="2197644"/>
              <a:ext cx="970080" cy="3202984"/>
            </a:xfrm>
            <a:custGeom>
              <a:avLst/>
              <a:gdLst>
                <a:gd name="connsiteX0" fmla="*/ 387196 w 792088"/>
                <a:gd name="connsiteY0" fmla="*/ 0 h 2736304"/>
                <a:gd name="connsiteX1" fmla="*/ 404892 w 792088"/>
                <a:gd name="connsiteY1" fmla="*/ 0 h 2736304"/>
                <a:gd name="connsiteX2" fmla="*/ 792088 w 792088"/>
                <a:gd name="connsiteY2" fmla="*/ 387196 h 2736304"/>
                <a:gd name="connsiteX3" fmla="*/ 792088 w 792088"/>
                <a:gd name="connsiteY3" fmla="*/ 2736304 h 2736304"/>
                <a:gd name="connsiteX4" fmla="*/ 792088 w 792088"/>
                <a:gd name="connsiteY4" fmla="*/ 2736304 h 2736304"/>
                <a:gd name="connsiteX5" fmla="*/ 0 w 792088"/>
                <a:gd name="connsiteY5" fmla="*/ 2736304 h 2736304"/>
                <a:gd name="connsiteX6" fmla="*/ 0 w 792088"/>
                <a:gd name="connsiteY6" fmla="*/ 2736304 h 2736304"/>
                <a:gd name="connsiteX7" fmla="*/ 0 w 792088"/>
                <a:gd name="connsiteY7" fmla="*/ 387196 h 2736304"/>
                <a:gd name="connsiteX8" fmla="*/ 387196 w 792088"/>
                <a:gd name="connsiteY8" fmla="*/ 0 h 2736304"/>
                <a:gd name="connsiteX0" fmla="*/ 397829 w 792088"/>
                <a:gd name="connsiteY0" fmla="*/ 0 h 3236034"/>
                <a:gd name="connsiteX1" fmla="*/ 404892 w 792088"/>
                <a:gd name="connsiteY1" fmla="*/ 499730 h 3236034"/>
                <a:gd name="connsiteX2" fmla="*/ 792088 w 792088"/>
                <a:gd name="connsiteY2" fmla="*/ 886926 h 3236034"/>
                <a:gd name="connsiteX3" fmla="*/ 792088 w 792088"/>
                <a:gd name="connsiteY3" fmla="*/ 3236034 h 3236034"/>
                <a:gd name="connsiteX4" fmla="*/ 792088 w 792088"/>
                <a:gd name="connsiteY4" fmla="*/ 3236034 h 3236034"/>
                <a:gd name="connsiteX5" fmla="*/ 0 w 792088"/>
                <a:gd name="connsiteY5" fmla="*/ 3236034 h 3236034"/>
                <a:gd name="connsiteX6" fmla="*/ 0 w 792088"/>
                <a:gd name="connsiteY6" fmla="*/ 3236034 h 3236034"/>
                <a:gd name="connsiteX7" fmla="*/ 0 w 792088"/>
                <a:gd name="connsiteY7" fmla="*/ 886926 h 3236034"/>
                <a:gd name="connsiteX8" fmla="*/ 397829 w 792088"/>
                <a:gd name="connsiteY8" fmla="*/ 0 h 3236034"/>
                <a:gd name="connsiteX0" fmla="*/ 397829 w 792088"/>
                <a:gd name="connsiteY0" fmla="*/ 0 h 3236034"/>
                <a:gd name="connsiteX1" fmla="*/ 404892 w 792088"/>
                <a:gd name="connsiteY1" fmla="*/ 499730 h 3236034"/>
                <a:gd name="connsiteX2" fmla="*/ 792088 w 792088"/>
                <a:gd name="connsiteY2" fmla="*/ 886926 h 3236034"/>
                <a:gd name="connsiteX3" fmla="*/ 792088 w 792088"/>
                <a:gd name="connsiteY3" fmla="*/ 3236034 h 3236034"/>
                <a:gd name="connsiteX4" fmla="*/ 792088 w 792088"/>
                <a:gd name="connsiteY4" fmla="*/ 3236034 h 3236034"/>
                <a:gd name="connsiteX5" fmla="*/ 0 w 792088"/>
                <a:gd name="connsiteY5" fmla="*/ 3236034 h 3236034"/>
                <a:gd name="connsiteX6" fmla="*/ 0 w 792088"/>
                <a:gd name="connsiteY6" fmla="*/ 3236034 h 3236034"/>
                <a:gd name="connsiteX7" fmla="*/ 0 w 792088"/>
                <a:gd name="connsiteY7" fmla="*/ 886926 h 3236034"/>
                <a:gd name="connsiteX8" fmla="*/ 397829 w 792088"/>
                <a:gd name="connsiteY8" fmla="*/ 0 h 3236034"/>
                <a:gd name="connsiteX0" fmla="*/ 397829 w 898729"/>
                <a:gd name="connsiteY0" fmla="*/ 0 h 3236034"/>
                <a:gd name="connsiteX1" fmla="*/ 755766 w 898729"/>
                <a:gd name="connsiteY1" fmla="*/ 202018 h 3236034"/>
                <a:gd name="connsiteX2" fmla="*/ 792088 w 898729"/>
                <a:gd name="connsiteY2" fmla="*/ 886926 h 3236034"/>
                <a:gd name="connsiteX3" fmla="*/ 792088 w 898729"/>
                <a:gd name="connsiteY3" fmla="*/ 3236034 h 3236034"/>
                <a:gd name="connsiteX4" fmla="*/ 792088 w 898729"/>
                <a:gd name="connsiteY4" fmla="*/ 3236034 h 3236034"/>
                <a:gd name="connsiteX5" fmla="*/ 0 w 898729"/>
                <a:gd name="connsiteY5" fmla="*/ 3236034 h 3236034"/>
                <a:gd name="connsiteX6" fmla="*/ 0 w 898729"/>
                <a:gd name="connsiteY6" fmla="*/ 3236034 h 3236034"/>
                <a:gd name="connsiteX7" fmla="*/ 0 w 898729"/>
                <a:gd name="connsiteY7" fmla="*/ 886926 h 3236034"/>
                <a:gd name="connsiteX8" fmla="*/ 397829 w 898729"/>
                <a:gd name="connsiteY8" fmla="*/ 0 h 3236034"/>
                <a:gd name="connsiteX0" fmla="*/ 397829 w 901981"/>
                <a:gd name="connsiteY0" fmla="*/ 0 h 3236034"/>
                <a:gd name="connsiteX1" fmla="*/ 755766 w 901981"/>
                <a:gd name="connsiteY1" fmla="*/ 202018 h 3236034"/>
                <a:gd name="connsiteX2" fmla="*/ 802721 w 901981"/>
                <a:gd name="connsiteY2" fmla="*/ 1099577 h 3236034"/>
                <a:gd name="connsiteX3" fmla="*/ 792088 w 901981"/>
                <a:gd name="connsiteY3" fmla="*/ 3236034 h 3236034"/>
                <a:gd name="connsiteX4" fmla="*/ 792088 w 901981"/>
                <a:gd name="connsiteY4" fmla="*/ 3236034 h 3236034"/>
                <a:gd name="connsiteX5" fmla="*/ 0 w 901981"/>
                <a:gd name="connsiteY5" fmla="*/ 3236034 h 3236034"/>
                <a:gd name="connsiteX6" fmla="*/ 0 w 901981"/>
                <a:gd name="connsiteY6" fmla="*/ 3236034 h 3236034"/>
                <a:gd name="connsiteX7" fmla="*/ 0 w 901981"/>
                <a:gd name="connsiteY7" fmla="*/ 886926 h 3236034"/>
                <a:gd name="connsiteX8" fmla="*/ 397829 w 901981"/>
                <a:gd name="connsiteY8" fmla="*/ 0 h 3236034"/>
                <a:gd name="connsiteX0" fmla="*/ 397829 w 951558"/>
                <a:gd name="connsiteY0" fmla="*/ 0 h 3236034"/>
                <a:gd name="connsiteX1" fmla="*/ 755766 w 951558"/>
                <a:gd name="connsiteY1" fmla="*/ 202018 h 3236034"/>
                <a:gd name="connsiteX2" fmla="*/ 802721 w 951558"/>
                <a:gd name="connsiteY2" fmla="*/ 1099577 h 3236034"/>
                <a:gd name="connsiteX3" fmla="*/ 792088 w 951558"/>
                <a:gd name="connsiteY3" fmla="*/ 3236034 h 3236034"/>
                <a:gd name="connsiteX4" fmla="*/ 792088 w 951558"/>
                <a:gd name="connsiteY4" fmla="*/ 3236034 h 3236034"/>
                <a:gd name="connsiteX5" fmla="*/ 0 w 951558"/>
                <a:gd name="connsiteY5" fmla="*/ 3236034 h 3236034"/>
                <a:gd name="connsiteX6" fmla="*/ 0 w 951558"/>
                <a:gd name="connsiteY6" fmla="*/ 3236034 h 3236034"/>
                <a:gd name="connsiteX7" fmla="*/ 0 w 951558"/>
                <a:gd name="connsiteY7" fmla="*/ 886926 h 3236034"/>
                <a:gd name="connsiteX8" fmla="*/ 397829 w 951558"/>
                <a:gd name="connsiteY8" fmla="*/ 0 h 3236034"/>
                <a:gd name="connsiteX0" fmla="*/ 397829 w 1016715"/>
                <a:gd name="connsiteY0" fmla="*/ 0 h 3236034"/>
                <a:gd name="connsiteX1" fmla="*/ 862091 w 1016715"/>
                <a:gd name="connsiteY1" fmla="*/ 191385 h 3236034"/>
                <a:gd name="connsiteX2" fmla="*/ 802721 w 1016715"/>
                <a:gd name="connsiteY2" fmla="*/ 1099577 h 3236034"/>
                <a:gd name="connsiteX3" fmla="*/ 792088 w 1016715"/>
                <a:gd name="connsiteY3" fmla="*/ 3236034 h 3236034"/>
                <a:gd name="connsiteX4" fmla="*/ 792088 w 1016715"/>
                <a:gd name="connsiteY4" fmla="*/ 3236034 h 3236034"/>
                <a:gd name="connsiteX5" fmla="*/ 0 w 1016715"/>
                <a:gd name="connsiteY5" fmla="*/ 3236034 h 3236034"/>
                <a:gd name="connsiteX6" fmla="*/ 0 w 1016715"/>
                <a:gd name="connsiteY6" fmla="*/ 3236034 h 3236034"/>
                <a:gd name="connsiteX7" fmla="*/ 0 w 1016715"/>
                <a:gd name="connsiteY7" fmla="*/ 886926 h 3236034"/>
                <a:gd name="connsiteX8" fmla="*/ 397829 w 1016715"/>
                <a:gd name="connsiteY8" fmla="*/ 0 h 3236034"/>
                <a:gd name="connsiteX0" fmla="*/ 397829 w 1016715"/>
                <a:gd name="connsiteY0" fmla="*/ 0 h 3236034"/>
                <a:gd name="connsiteX1" fmla="*/ 862091 w 1016715"/>
                <a:gd name="connsiteY1" fmla="*/ 191385 h 3236034"/>
                <a:gd name="connsiteX2" fmla="*/ 802721 w 1016715"/>
                <a:gd name="connsiteY2" fmla="*/ 1099577 h 3236034"/>
                <a:gd name="connsiteX3" fmla="*/ 792088 w 1016715"/>
                <a:gd name="connsiteY3" fmla="*/ 3236034 h 3236034"/>
                <a:gd name="connsiteX4" fmla="*/ 792088 w 1016715"/>
                <a:gd name="connsiteY4" fmla="*/ 3236034 h 3236034"/>
                <a:gd name="connsiteX5" fmla="*/ 0 w 1016715"/>
                <a:gd name="connsiteY5" fmla="*/ 3236034 h 3236034"/>
                <a:gd name="connsiteX6" fmla="*/ 0 w 1016715"/>
                <a:gd name="connsiteY6" fmla="*/ 3236034 h 3236034"/>
                <a:gd name="connsiteX7" fmla="*/ 0 w 1016715"/>
                <a:gd name="connsiteY7" fmla="*/ 886926 h 3236034"/>
                <a:gd name="connsiteX8" fmla="*/ 397829 w 1016715"/>
                <a:gd name="connsiteY8" fmla="*/ 0 h 3236034"/>
                <a:gd name="connsiteX0" fmla="*/ 397829 w 802721"/>
                <a:gd name="connsiteY0" fmla="*/ 0 h 3236034"/>
                <a:gd name="connsiteX1" fmla="*/ 802721 w 802721"/>
                <a:gd name="connsiteY1" fmla="*/ 1099577 h 3236034"/>
                <a:gd name="connsiteX2" fmla="*/ 792088 w 802721"/>
                <a:gd name="connsiteY2" fmla="*/ 3236034 h 3236034"/>
                <a:gd name="connsiteX3" fmla="*/ 792088 w 802721"/>
                <a:gd name="connsiteY3" fmla="*/ 3236034 h 3236034"/>
                <a:gd name="connsiteX4" fmla="*/ 0 w 802721"/>
                <a:gd name="connsiteY4" fmla="*/ 3236034 h 3236034"/>
                <a:gd name="connsiteX5" fmla="*/ 0 w 802721"/>
                <a:gd name="connsiteY5" fmla="*/ 3236034 h 3236034"/>
                <a:gd name="connsiteX6" fmla="*/ 0 w 802721"/>
                <a:gd name="connsiteY6" fmla="*/ 886926 h 3236034"/>
                <a:gd name="connsiteX7" fmla="*/ 397829 w 802721"/>
                <a:gd name="connsiteY7" fmla="*/ 0 h 3236034"/>
                <a:gd name="connsiteX0" fmla="*/ 397829 w 1062933"/>
                <a:gd name="connsiteY0" fmla="*/ 0 h 3236034"/>
                <a:gd name="connsiteX1" fmla="*/ 802721 w 1062933"/>
                <a:gd name="connsiteY1" fmla="*/ 1099577 h 3236034"/>
                <a:gd name="connsiteX2" fmla="*/ 792088 w 1062933"/>
                <a:gd name="connsiteY2" fmla="*/ 3236034 h 3236034"/>
                <a:gd name="connsiteX3" fmla="*/ 792088 w 1062933"/>
                <a:gd name="connsiteY3" fmla="*/ 3236034 h 3236034"/>
                <a:gd name="connsiteX4" fmla="*/ 0 w 1062933"/>
                <a:gd name="connsiteY4" fmla="*/ 3236034 h 3236034"/>
                <a:gd name="connsiteX5" fmla="*/ 0 w 1062933"/>
                <a:gd name="connsiteY5" fmla="*/ 3236034 h 3236034"/>
                <a:gd name="connsiteX6" fmla="*/ 0 w 1062933"/>
                <a:gd name="connsiteY6" fmla="*/ 886926 h 3236034"/>
                <a:gd name="connsiteX7" fmla="*/ 397829 w 1062933"/>
                <a:gd name="connsiteY7" fmla="*/ 0 h 3236034"/>
                <a:gd name="connsiteX0" fmla="*/ 397829 w 1062933"/>
                <a:gd name="connsiteY0" fmla="*/ 0 h 3236034"/>
                <a:gd name="connsiteX1" fmla="*/ 802721 w 1062933"/>
                <a:gd name="connsiteY1" fmla="*/ 1099577 h 3236034"/>
                <a:gd name="connsiteX2" fmla="*/ 792088 w 1062933"/>
                <a:gd name="connsiteY2" fmla="*/ 3236034 h 3236034"/>
                <a:gd name="connsiteX3" fmla="*/ 792088 w 1062933"/>
                <a:gd name="connsiteY3" fmla="*/ 3236034 h 3236034"/>
                <a:gd name="connsiteX4" fmla="*/ 0 w 1062933"/>
                <a:gd name="connsiteY4" fmla="*/ 3236034 h 3236034"/>
                <a:gd name="connsiteX5" fmla="*/ 0 w 1062933"/>
                <a:gd name="connsiteY5" fmla="*/ 3236034 h 3236034"/>
                <a:gd name="connsiteX6" fmla="*/ 0 w 1062933"/>
                <a:gd name="connsiteY6" fmla="*/ 886926 h 3236034"/>
                <a:gd name="connsiteX7" fmla="*/ 397829 w 1062933"/>
                <a:gd name="connsiteY7" fmla="*/ 0 h 3236034"/>
                <a:gd name="connsiteX0" fmla="*/ 397829 w 1062933"/>
                <a:gd name="connsiteY0" fmla="*/ 0 h 3236034"/>
                <a:gd name="connsiteX1" fmla="*/ 802721 w 1062933"/>
                <a:gd name="connsiteY1" fmla="*/ 1099577 h 3236034"/>
                <a:gd name="connsiteX2" fmla="*/ 792088 w 1062933"/>
                <a:gd name="connsiteY2" fmla="*/ 3236034 h 3236034"/>
                <a:gd name="connsiteX3" fmla="*/ 792088 w 1062933"/>
                <a:gd name="connsiteY3" fmla="*/ 3236034 h 3236034"/>
                <a:gd name="connsiteX4" fmla="*/ 0 w 1062933"/>
                <a:gd name="connsiteY4" fmla="*/ 3236034 h 3236034"/>
                <a:gd name="connsiteX5" fmla="*/ 0 w 1062933"/>
                <a:gd name="connsiteY5" fmla="*/ 3236034 h 3236034"/>
                <a:gd name="connsiteX6" fmla="*/ 0 w 1062933"/>
                <a:gd name="connsiteY6" fmla="*/ 886926 h 3236034"/>
                <a:gd name="connsiteX7" fmla="*/ 397829 w 1062933"/>
                <a:gd name="connsiteY7" fmla="*/ 0 h 3236034"/>
                <a:gd name="connsiteX0" fmla="*/ 397829 w 1117407"/>
                <a:gd name="connsiteY0" fmla="*/ 0 h 3236034"/>
                <a:gd name="connsiteX1" fmla="*/ 802721 w 1117407"/>
                <a:gd name="connsiteY1" fmla="*/ 1099577 h 3236034"/>
                <a:gd name="connsiteX2" fmla="*/ 792088 w 1117407"/>
                <a:gd name="connsiteY2" fmla="*/ 3236034 h 3236034"/>
                <a:gd name="connsiteX3" fmla="*/ 792088 w 1117407"/>
                <a:gd name="connsiteY3" fmla="*/ 3236034 h 3236034"/>
                <a:gd name="connsiteX4" fmla="*/ 0 w 1117407"/>
                <a:gd name="connsiteY4" fmla="*/ 3236034 h 3236034"/>
                <a:gd name="connsiteX5" fmla="*/ 0 w 1117407"/>
                <a:gd name="connsiteY5" fmla="*/ 3236034 h 3236034"/>
                <a:gd name="connsiteX6" fmla="*/ 0 w 1117407"/>
                <a:gd name="connsiteY6" fmla="*/ 886926 h 3236034"/>
                <a:gd name="connsiteX7" fmla="*/ 397829 w 1117407"/>
                <a:gd name="connsiteY7" fmla="*/ 0 h 3236034"/>
                <a:gd name="connsiteX0" fmla="*/ 397829 w 1125562"/>
                <a:gd name="connsiteY0" fmla="*/ 0 h 3236034"/>
                <a:gd name="connsiteX1" fmla="*/ 813354 w 1125562"/>
                <a:gd name="connsiteY1" fmla="*/ 1344126 h 3236034"/>
                <a:gd name="connsiteX2" fmla="*/ 792088 w 1125562"/>
                <a:gd name="connsiteY2" fmla="*/ 3236034 h 3236034"/>
                <a:gd name="connsiteX3" fmla="*/ 792088 w 1125562"/>
                <a:gd name="connsiteY3" fmla="*/ 3236034 h 3236034"/>
                <a:gd name="connsiteX4" fmla="*/ 0 w 1125562"/>
                <a:gd name="connsiteY4" fmla="*/ 3236034 h 3236034"/>
                <a:gd name="connsiteX5" fmla="*/ 0 w 1125562"/>
                <a:gd name="connsiteY5" fmla="*/ 3236034 h 3236034"/>
                <a:gd name="connsiteX6" fmla="*/ 0 w 1125562"/>
                <a:gd name="connsiteY6" fmla="*/ 886926 h 3236034"/>
                <a:gd name="connsiteX7" fmla="*/ 397829 w 1125562"/>
                <a:gd name="connsiteY7" fmla="*/ 0 h 3236034"/>
                <a:gd name="connsiteX0" fmla="*/ 397829 w 1109289"/>
                <a:gd name="connsiteY0" fmla="*/ 0 h 3236034"/>
                <a:gd name="connsiteX1" fmla="*/ 792089 w 1109289"/>
                <a:gd name="connsiteY1" fmla="*/ 1312228 h 3236034"/>
                <a:gd name="connsiteX2" fmla="*/ 792088 w 1109289"/>
                <a:gd name="connsiteY2" fmla="*/ 3236034 h 3236034"/>
                <a:gd name="connsiteX3" fmla="*/ 792088 w 1109289"/>
                <a:gd name="connsiteY3" fmla="*/ 3236034 h 3236034"/>
                <a:gd name="connsiteX4" fmla="*/ 0 w 1109289"/>
                <a:gd name="connsiteY4" fmla="*/ 3236034 h 3236034"/>
                <a:gd name="connsiteX5" fmla="*/ 0 w 1109289"/>
                <a:gd name="connsiteY5" fmla="*/ 3236034 h 3236034"/>
                <a:gd name="connsiteX6" fmla="*/ 0 w 1109289"/>
                <a:gd name="connsiteY6" fmla="*/ 886926 h 3236034"/>
                <a:gd name="connsiteX7" fmla="*/ 397829 w 1109289"/>
                <a:gd name="connsiteY7" fmla="*/ 0 h 3236034"/>
                <a:gd name="connsiteX0" fmla="*/ 397829 w 1076274"/>
                <a:gd name="connsiteY0" fmla="*/ 0 h 3236034"/>
                <a:gd name="connsiteX1" fmla="*/ 792089 w 1076274"/>
                <a:gd name="connsiteY1" fmla="*/ 1312228 h 3236034"/>
                <a:gd name="connsiteX2" fmla="*/ 792088 w 1076274"/>
                <a:gd name="connsiteY2" fmla="*/ 3236034 h 3236034"/>
                <a:gd name="connsiteX3" fmla="*/ 792088 w 1076274"/>
                <a:gd name="connsiteY3" fmla="*/ 3236034 h 3236034"/>
                <a:gd name="connsiteX4" fmla="*/ 0 w 1076274"/>
                <a:gd name="connsiteY4" fmla="*/ 3236034 h 3236034"/>
                <a:gd name="connsiteX5" fmla="*/ 0 w 1076274"/>
                <a:gd name="connsiteY5" fmla="*/ 3236034 h 3236034"/>
                <a:gd name="connsiteX6" fmla="*/ 0 w 1076274"/>
                <a:gd name="connsiteY6" fmla="*/ 886926 h 3236034"/>
                <a:gd name="connsiteX7" fmla="*/ 397829 w 1076274"/>
                <a:gd name="connsiteY7" fmla="*/ 0 h 3236034"/>
                <a:gd name="connsiteX0" fmla="*/ 397829 w 1117363"/>
                <a:gd name="connsiteY0" fmla="*/ 0 h 3236034"/>
                <a:gd name="connsiteX1" fmla="*/ 845252 w 1117363"/>
                <a:gd name="connsiteY1" fmla="*/ 1227168 h 3236034"/>
                <a:gd name="connsiteX2" fmla="*/ 792088 w 1117363"/>
                <a:gd name="connsiteY2" fmla="*/ 3236034 h 3236034"/>
                <a:gd name="connsiteX3" fmla="*/ 792088 w 1117363"/>
                <a:gd name="connsiteY3" fmla="*/ 3236034 h 3236034"/>
                <a:gd name="connsiteX4" fmla="*/ 0 w 1117363"/>
                <a:gd name="connsiteY4" fmla="*/ 3236034 h 3236034"/>
                <a:gd name="connsiteX5" fmla="*/ 0 w 1117363"/>
                <a:gd name="connsiteY5" fmla="*/ 3236034 h 3236034"/>
                <a:gd name="connsiteX6" fmla="*/ 0 w 1117363"/>
                <a:gd name="connsiteY6" fmla="*/ 886926 h 3236034"/>
                <a:gd name="connsiteX7" fmla="*/ 397829 w 1117363"/>
                <a:gd name="connsiteY7" fmla="*/ 0 h 3236034"/>
                <a:gd name="connsiteX0" fmla="*/ 397829 w 1117363"/>
                <a:gd name="connsiteY0" fmla="*/ 0 h 3236034"/>
                <a:gd name="connsiteX1" fmla="*/ 845252 w 1117363"/>
                <a:gd name="connsiteY1" fmla="*/ 1227168 h 3236034"/>
                <a:gd name="connsiteX2" fmla="*/ 792088 w 1117363"/>
                <a:gd name="connsiteY2" fmla="*/ 3236034 h 3236034"/>
                <a:gd name="connsiteX3" fmla="*/ 792088 w 1117363"/>
                <a:gd name="connsiteY3" fmla="*/ 3236034 h 3236034"/>
                <a:gd name="connsiteX4" fmla="*/ 0 w 1117363"/>
                <a:gd name="connsiteY4" fmla="*/ 3236034 h 3236034"/>
                <a:gd name="connsiteX5" fmla="*/ 0 w 1117363"/>
                <a:gd name="connsiteY5" fmla="*/ 3236034 h 3236034"/>
                <a:gd name="connsiteX6" fmla="*/ 0 w 1117363"/>
                <a:gd name="connsiteY6" fmla="*/ 886926 h 3236034"/>
                <a:gd name="connsiteX7" fmla="*/ 397829 w 1117363"/>
                <a:gd name="connsiteY7" fmla="*/ 0 h 3236034"/>
                <a:gd name="connsiteX0" fmla="*/ 397829 w 1117363"/>
                <a:gd name="connsiteY0" fmla="*/ 0 h 3236034"/>
                <a:gd name="connsiteX1" fmla="*/ 845252 w 1117363"/>
                <a:gd name="connsiteY1" fmla="*/ 1227168 h 3236034"/>
                <a:gd name="connsiteX2" fmla="*/ 792088 w 1117363"/>
                <a:gd name="connsiteY2" fmla="*/ 3236034 h 3236034"/>
                <a:gd name="connsiteX3" fmla="*/ 792088 w 1117363"/>
                <a:gd name="connsiteY3" fmla="*/ 3236034 h 3236034"/>
                <a:gd name="connsiteX4" fmla="*/ 0 w 1117363"/>
                <a:gd name="connsiteY4" fmla="*/ 3236034 h 3236034"/>
                <a:gd name="connsiteX5" fmla="*/ 0 w 1117363"/>
                <a:gd name="connsiteY5" fmla="*/ 3236034 h 3236034"/>
                <a:gd name="connsiteX6" fmla="*/ 0 w 1117363"/>
                <a:gd name="connsiteY6" fmla="*/ 886926 h 3236034"/>
                <a:gd name="connsiteX7" fmla="*/ 397829 w 1117363"/>
                <a:gd name="connsiteY7" fmla="*/ 0 h 3236034"/>
                <a:gd name="connsiteX0" fmla="*/ 397829 w 1117363"/>
                <a:gd name="connsiteY0" fmla="*/ 0 h 3236034"/>
                <a:gd name="connsiteX1" fmla="*/ 845252 w 1117363"/>
                <a:gd name="connsiteY1" fmla="*/ 1227168 h 3236034"/>
                <a:gd name="connsiteX2" fmla="*/ 792088 w 1117363"/>
                <a:gd name="connsiteY2" fmla="*/ 3236034 h 3236034"/>
                <a:gd name="connsiteX3" fmla="*/ 792088 w 1117363"/>
                <a:gd name="connsiteY3" fmla="*/ 3236034 h 3236034"/>
                <a:gd name="connsiteX4" fmla="*/ 0 w 1117363"/>
                <a:gd name="connsiteY4" fmla="*/ 3236034 h 3236034"/>
                <a:gd name="connsiteX5" fmla="*/ 0 w 1117363"/>
                <a:gd name="connsiteY5" fmla="*/ 3236034 h 3236034"/>
                <a:gd name="connsiteX6" fmla="*/ 0 w 1117363"/>
                <a:gd name="connsiteY6" fmla="*/ 886926 h 3236034"/>
                <a:gd name="connsiteX7" fmla="*/ 397829 w 1117363"/>
                <a:gd name="connsiteY7" fmla="*/ 0 h 3236034"/>
                <a:gd name="connsiteX0" fmla="*/ 397829 w 1117363"/>
                <a:gd name="connsiteY0" fmla="*/ 0 h 3236034"/>
                <a:gd name="connsiteX1" fmla="*/ 845252 w 1117363"/>
                <a:gd name="connsiteY1" fmla="*/ 1227168 h 3236034"/>
                <a:gd name="connsiteX2" fmla="*/ 792088 w 1117363"/>
                <a:gd name="connsiteY2" fmla="*/ 3236034 h 3236034"/>
                <a:gd name="connsiteX3" fmla="*/ 792088 w 1117363"/>
                <a:gd name="connsiteY3" fmla="*/ 3236034 h 3236034"/>
                <a:gd name="connsiteX4" fmla="*/ 0 w 1117363"/>
                <a:gd name="connsiteY4" fmla="*/ 3236034 h 3236034"/>
                <a:gd name="connsiteX5" fmla="*/ 0 w 1117363"/>
                <a:gd name="connsiteY5" fmla="*/ 3236034 h 3236034"/>
                <a:gd name="connsiteX6" fmla="*/ 0 w 1117363"/>
                <a:gd name="connsiteY6" fmla="*/ 886926 h 3236034"/>
                <a:gd name="connsiteX7" fmla="*/ 397829 w 1117363"/>
                <a:gd name="connsiteY7" fmla="*/ 0 h 3236034"/>
                <a:gd name="connsiteX0" fmla="*/ 397829 w 1184929"/>
                <a:gd name="connsiteY0" fmla="*/ 0 h 3236034"/>
                <a:gd name="connsiteX1" fmla="*/ 930312 w 1184929"/>
                <a:gd name="connsiteY1" fmla="*/ 1142108 h 3236034"/>
                <a:gd name="connsiteX2" fmla="*/ 792088 w 1184929"/>
                <a:gd name="connsiteY2" fmla="*/ 3236034 h 3236034"/>
                <a:gd name="connsiteX3" fmla="*/ 792088 w 1184929"/>
                <a:gd name="connsiteY3" fmla="*/ 3236034 h 3236034"/>
                <a:gd name="connsiteX4" fmla="*/ 0 w 1184929"/>
                <a:gd name="connsiteY4" fmla="*/ 3236034 h 3236034"/>
                <a:gd name="connsiteX5" fmla="*/ 0 w 1184929"/>
                <a:gd name="connsiteY5" fmla="*/ 3236034 h 3236034"/>
                <a:gd name="connsiteX6" fmla="*/ 0 w 1184929"/>
                <a:gd name="connsiteY6" fmla="*/ 886926 h 3236034"/>
                <a:gd name="connsiteX7" fmla="*/ 397829 w 1184929"/>
                <a:gd name="connsiteY7" fmla="*/ 0 h 3236034"/>
                <a:gd name="connsiteX0" fmla="*/ 397829 w 1111112"/>
                <a:gd name="connsiteY0" fmla="*/ 0 h 3236034"/>
                <a:gd name="connsiteX1" fmla="*/ 930312 w 1111112"/>
                <a:gd name="connsiteY1" fmla="*/ 1142108 h 3236034"/>
                <a:gd name="connsiteX2" fmla="*/ 792088 w 1111112"/>
                <a:gd name="connsiteY2" fmla="*/ 3236034 h 3236034"/>
                <a:gd name="connsiteX3" fmla="*/ 792088 w 1111112"/>
                <a:gd name="connsiteY3" fmla="*/ 3236034 h 3236034"/>
                <a:gd name="connsiteX4" fmla="*/ 0 w 1111112"/>
                <a:gd name="connsiteY4" fmla="*/ 3236034 h 3236034"/>
                <a:gd name="connsiteX5" fmla="*/ 0 w 1111112"/>
                <a:gd name="connsiteY5" fmla="*/ 3236034 h 3236034"/>
                <a:gd name="connsiteX6" fmla="*/ 0 w 1111112"/>
                <a:gd name="connsiteY6" fmla="*/ 886926 h 3236034"/>
                <a:gd name="connsiteX7" fmla="*/ 397829 w 1111112"/>
                <a:gd name="connsiteY7" fmla="*/ 0 h 3236034"/>
                <a:gd name="connsiteX0" fmla="*/ 397829 w 1154440"/>
                <a:gd name="connsiteY0" fmla="*/ 0 h 3236034"/>
                <a:gd name="connsiteX1" fmla="*/ 930312 w 1154440"/>
                <a:gd name="connsiteY1" fmla="*/ 1142108 h 3236034"/>
                <a:gd name="connsiteX2" fmla="*/ 792088 w 1154440"/>
                <a:gd name="connsiteY2" fmla="*/ 3236034 h 3236034"/>
                <a:gd name="connsiteX3" fmla="*/ 792088 w 1154440"/>
                <a:gd name="connsiteY3" fmla="*/ 3236034 h 3236034"/>
                <a:gd name="connsiteX4" fmla="*/ 0 w 1154440"/>
                <a:gd name="connsiteY4" fmla="*/ 3236034 h 3236034"/>
                <a:gd name="connsiteX5" fmla="*/ 0 w 1154440"/>
                <a:gd name="connsiteY5" fmla="*/ 3236034 h 3236034"/>
                <a:gd name="connsiteX6" fmla="*/ 0 w 1154440"/>
                <a:gd name="connsiteY6" fmla="*/ 886926 h 3236034"/>
                <a:gd name="connsiteX7" fmla="*/ 397829 w 1154440"/>
                <a:gd name="connsiteY7" fmla="*/ 0 h 3236034"/>
                <a:gd name="connsiteX0" fmla="*/ 397829 w 1154440"/>
                <a:gd name="connsiteY0" fmla="*/ 0 h 3236034"/>
                <a:gd name="connsiteX1" fmla="*/ 930312 w 1154440"/>
                <a:gd name="connsiteY1" fmla="*/ 1142108 h 3236034"/>
                <a:gd name="connsiteX2" fmla="*/ 792088 w 1154440"/>
                <a:gd name="connsiteY2" fmla="*/ 3236034 h 3236034"/>
                <a:gd name="connsiteX3" fmla="*/ 792088 w 1154440"/>
                <a:gd name="connsiteY3" fmla="*/ 3236034 h 3236034"/>
                <a:gd name="connsiteX4" fmla="*/ 0 w 1154440"/>
                <a:gd name="connsiteY4" fmla="*/ 3236034 h 3236034"/>
                <a:gd name="connsiteX5" fmla="*/ 0 w 1154440"/>
                <a:gd name="connsiteY5" fmla="*/ 3236034 h 3236034"/>
                <a:gd name="connsiteX6" fmla="*/ 0 w 1154440"/>
                <a:gd name="connsiteY6" fmla="*/ 886926 h 3236034"/>
                <a:gd name="connsiteX7" fmla="*/ 397829 w 1154440"/>
                <a:gd name="connsiteY7" fmla="*/ 0 h 3236034"/>
                <a:gd name="connsiteX0" fmla="*/ 397829 w 1154440"/>
                <a:gd name="connsiteY0" fmla="*/ 0 h 3236034"/>
                <a:gd name="connsiteX1" fmla="*/ 930312 w 1154440"/>
                <a:gd name="connsiteY1" fmla="*/ 1142108 h 3236034"/>
                <a:gd name="connsiteX2" fmla="*/ 792088 w 1154440"/>
                <a:gd name="connsiteY2" fmla="*/ 3236034 h 3236034"/>
                <a:gd name="connsiteX3" fmla="*/ 792088 w 1154440"/>
                <a:gd name="connsiteY3" fmla="*/ 3236034 h 3236034"/>
                <a:gd name="connsiteX4" fmla="*/ 0 w 1154440"/>
                <a:gd name="connsiteY4" fmla="*/ 3236034 h 3236034"/>
                <a:gd name="connsiteX5" fmla="*/ 0 w 1154440"/>
                <a:gd name="connsiteY5" fmla="*/ 3236034 h 3236034"/>
                <a:gd name="connsiteX6" fmla="*/ 0 w 1154440"/>
                <a:gd name="connsiteY6" fmla="*/ 886926 h 3236034"/>
                <a:gd name="connsiteX7" fmla="*/ 397829 w 1154440"/>
                <a:gd name="connsiteY7" fmla="*/ 0 h 3236034"/>
                <a:gd name="connsiteX0" fmla="*/ 397829 w 1151550"/>
                <a:gd name="connsiteY0" fmla="*/ 0 h 3236034"/>
                <a:gd name="connsiteX1" fmla="*/ 930312 w 1151550"/>
                <a:gd name="connsiteY1" fmla="*/ 1142108 h 3236034"/>
                <a:gd name="connsiteX2" fmla="*/ 792088 w 1151550"/>
                <a:gd name="connsiteY2" fmla="*/ 3236034 h 3236034"/>
                <a:gd name="connsiteX3" fmla="*/ 792088 w 1151550"/>
                <a:gd name="connsiteY3" fmla="*/ 3236034 h 3236034"/>
                <a:gd name="connsiteX4" fmla="*/ 0 w 1151550"/>
                <a:gd name="connsiteY4" fmla="*/ 3236034 h 3236034"/>
                <a:gd name="connsiteX5" fmla="*/ 0 w 1151550"/>
                <a:gd name="connsiteY5" fmla="*/ 3236034 h 3236034"/>
                <a:gd name="connsiteX6" fmla="*/ 0 w 1151550"/>
                <a:gd name="connsiteY6" fmla="*/ 886926 h 3236034"/>
                <a:gd name="connsiteX7" fmla="*/ 397829 w 1151550"/>
                <a:gd name="connsiteY7" fmla="*/ 0 h 3236034"/>
                <a:gd name="connsiteX0" fmla="*/ 397829 w 1081399"/>
                <a:gd name="connsiteY0" fmla="*/ 0 h 3236034"/>
                <a:gd name="connsiteX1" fmla="*/ 834842 w 1081399"/>
                <a:gd name="connsiteY1" fmla="*/ 1099578 h 3236034"/>
                <a:gd name="connsiteX2" fmla="*/ 792088 w 1081399"/>
                <a:gd name="connsiteY2" fmla="*/ 3236034 h 3236034"/>
                <a:gd name="connsiteX3" fmla="*/ 792088 w 1081399"/>
                <a:gd name="connsiteY3" fmla="*/ 3236034 h 3236034"/>
                <a:gd name="connsiteX4" fmla="*/ 0 w 1081399"/>
                <a:gd name="connsiteY4" fmla="*/ 3236034 h 3236034"/>
                <a:gd name="connsiteX5" fmla="*/ 0 w 1081399"/>
                <a:gd name="connsiteY5" fmla="*/ 3236034 h 3236034"/>
                <a:gd name="connsiteX6" fmla="*/ 0 w 1081399"/>
                <a:gd name="connsiteY6" fmla="*/ 886926 h 3236034"/>
                <a:gd name="connsiteX7" fmla="*/ 397829 w 1081399"/>
                <a:gd name="connsiteY7" fmla="*/ 0 h 3236034"/>
                <a:gd name="connsiteX0" fmla="*/ 397829 w 1024947"/>
                <a:gd name="connsiteY0" fmla="*/ 0 h 3236034"/>
                <a:gd name="connsiteX1" fmla="*/ 753012 w 1024947"/>
                <a:gd name="connsiteY1" fmla="*/ 1269699 h 3236034"/>
                <a:gd name="connsiteX2" fmla="*/ 792088 w 1024947"/>
                <a:gd name="connsiteY2" fmla="*/ 3236034 h 3236034"/>
                <a:gd name="connsiteX3" fmla="*/ 792088 w 1024947"/>
                <a:gd name="connsiteY3" fmla="*/ 3236034 h 3236034"/>
                <a:gd name="connsiteX4" fmla="*/ 0 w 1024947"/>
                <a:gd name="connsiteY4" fmla="*/ 3236034 h 3236034"/>
                <a:gd name="connsiteX5" fmla="*/ 0 w 1024947"/>
                <a:gd name="connsiteY5" fmla="*/ 3236034 h 3236034"/>
                <a:gd name="connsiteX6" fmla="*/ 0 w 1024947"/>
                <a:gd name="connsiteY6" fmla="*/ 886926 h 3236034"/>
                <a:gd name="connsiteX7" fmla="*/ 397829 w 1024947"/>
                <a:gd name="connsiteY7" fmla="*/ 0 h 3236034"/>
                <a:gd name="connsiteX0" fmla="*/ 397829 w 1024947"/>
                <a:gd name="connsiteY0" fmla="*/ 0 h 3236034"/>
                <a:gd name="connsiteX1" fmla="*/ 753012 w 1024947"/>
                <a:gd name="connsiteY1" fmla="*/ 1269699 h 3236034"/>
                <a:gd name="connsiteX2" fmla="*/ 792088 w 1024947"/>
                <a:gd name="connsiteY2" fmla="*/ 3236034 h 3236034"/>
                <a:gd name="connsiteX3" fmla="*/ 792088 w 1024947"/>
                <a:gd name="connsiteY3" fmla="*/ 3236034 h 3236034"/>
                <a:gd name="connsiteX4" fmla="*/ 0 w 1024947"/>
                <a:gd name="connsiteY4" fmla="*/ 3236034 h 3236034"/>
                <a:gd name="connsiteX5" fmla="*/ 0 w 1024947"/>
                <a:gd name="connsiteY5" fmla="*/ 3236034 h 3236034"/>
                <a:gd name="connsiteX6" fmla="*/ 0 w 1024947"/>
                <a:gd name="connsiteY6" fmla="*/ 886926 h 3236034"/>
                <a:gd name="connsiteX7" fmla="*/ 397829 w 1024947"/>
                <a:gd name="connsiteY7" fmla="*/ 0 h 3236034"/>
                <a:gd name="connsiteX0" fmla="*/ 397829 w 1043356"/>
                <a:gd name="connsiteY0" fmla="*/ 0 h 3236034"/>
                <a:gd name="connsiteX1" fmla="*/ 780289 w 1043356"/>
                <a:gd name="connsiteY1" fmla="*/ 1216537 h 3236034"/>
                <a:gd name="connsiteX2" fmla="*/ 792088 w 1043356"/>
                <a:gd name="connsiteY2" fmla="*/ 3236034 h 3236034"/>
                <a:gd name="connsiteX3" fmla="*/ 792088 w 1043356"/>
                <a:gd name="connsiteY3" fmla="*/ 3236034 h 3236034"/>
                <a:gd name="connsiteX4" fmla="*/ 0 w 1043356"/>
                <a:gd name="connsiteY4" fmla="*/ 3236034 h 3236034"/>
                <a:gd name="connsiteX5" fmla="*/ 0 w 1043356"/>
                <a:gd name="connsiteY5" fmla="*/ 3236034 h 3236034"/>
                <a:gd name="connsiteX6" fmla="*/ 0 w 1043356"/>
                <a:gd name="connsiteY6" fmla="*/ 886926 h 3236034"/>
                <a:gd name="connsiteX7" fmla="*/ 397829 w 1043356"/>
                <a:gd name="connsiteY7" fmla="*/ 0 h 3236034"/>
                <a:gd name="connsiteX0" fmla="*/ 397829 w 971742"/>
                <a:gd name="connsiteY0" fmla="*/ 0 h 3236034"/>
                <a:gd name="connsiteX1" fmla="*/ 780289 w 971742"/>
                <a:gd name="connsiteY1" fmla="*/ 1216537 h 3236034"/>
                <a:gd name="connsiteX2" fmla="*/ 792088 w 971742"/>
                <a:gd name="connsiteY2" fmla="*/ 3236034 h 3236034"/>
                <a:gd name="connsiteX3" fmla="*/ 792088 w 971742"/>
                <a:gd name="connsiteY3" fmla="*/ 3236034 h 3236034"/>
                <a:gd name="connsiteX4" fmla="*/ 0 w 971742"/>
                <a:gd name="connsiteY4" fmla="*/ 3236034 h 3236034"/>
                <a:gd name="connsiteX5" fmla="*/ 0 w 971742"/>
                <a:gd name="connsiteY5" fmla="*/ 3236034 h 3236034"/>
                <a:gd name="connsiteX6" fmla="*/ 0 w 971742"/>
                <a:gd name="connsiteY6" fmla="*/ 886926 h 3236034"/>
                <a:gd name="connsiteX7" fmla="*/ 397829 w 971742"/>
                <a:gd name="connsiteY7" fmla="*/ 0 h 3236034"/>
                <a:gd name="connsiteX0" fmla="*/ 397829 w 1007471"/>
                <a:gd name="connsiteY0" fmla="*/ 0 h 3236034"/>
                <a:gd name="connsiteX1" fmla="*/ 780289 w 1007471"/>
                <a:gd name="connsiteY1" fmla="*/ 1216537 h 3236034"/>
                <a:gd name="connsiteX2" fmla="*/ 792088 w 1007471"/>
                <a:gd name="connsiteY2" fmla="*/ 3236034 h 3236034"/>
                <a:gd name="connsiteX3" fmla="*/ 792088 w 1007471"/>
                <a:gd name="connsiteY3" fmla="*/ 3236034 h 3236034"/>
                <a:gd name="connsiteX4" fmla="*/ 0 w 1007471"/>
                <a:gd name="connsiteY4" fmla="*/ 3236034 h 3236034"/>
                <a:gd name="connsiteX5" fmla="*/ 0 w 1007471"/>
                <a:gd name="connsiteY5" fmla="*/ 3236034 h 3236034"/>
                <a:gd name="connsiteX6" fmla="*/ 0 w 1007471"/>
                <a:gd name="connsiteY6" fmla="*/ 886926 h 3236034"/>
                <a:gd name="connsiteX7" fmla="*/ 397829 w 1007471"/>
                <a:gd name="connsiteY7" fmla="*/ 0 h 3236034"/>
                <a:gd name="connsiteX0" fmla="*/ 397829 w 983631"/>
                <a:gd name="connsiteY0" fmla="*/ 0 h 3236034"/>
                <a:gd name="connsiteX1" fmla="*/ 780289 w 983631"/>
                <a:gd name="connsiteY1" fmla="*/ 1216537 h 3236034"/>
                <a:gd name="connsiteX2" fmla="*/ 792088 w 983631"/>
                <a:gd name="connsiteY2" fmla="*/ 3236034 h 3236034"/>
                <a:gd name="connsiteX3" fmla="*/ 792088 w 983631"/>
                <a:gd name="connsiteY3" fmla="*/ 3236034 h 3236034"/>
                <a:gd name="connsiteX4" fmla="*/ 0 w 983631"/>
                <a:gd name="connsiteY4" fmla="*/ 3236034 h 3236034"/>
                <a:gd name="connsiteX5" fmla="*/ 0 w 983631"/>
                <a:gd name="connsiteY5" fmla="*/ 3236034 h 3236034"/>
                <a:gd name="connsiteX6" fmla="*/ 0 w 983631"/>
                <a:gd name="connsiteY6" fmla="*/ 886926 h 3236034"/>
                <a:gd name="connsiteX7" fmla="*/ 397829 w 983631"/>
                <a:gd name="connsiteY7" fmla="*/ 0 h 3236034"/>
                <a:gd name="connsiteX0" fmla="*/ 397829 w 983630"/>
                <a:gd name="connsiteY0" fmla="*/ 9390 h 3245424"/>
                <a:gd name="connsiteX1" fmla="*/ 780289 w 983630"/>
                <a:gd name="connsiteY1" fmla="*/ 1225927 h 3245424"/>
                <a:gd name="connsiteX2" fmla="*/ 792088 w 983630"/>
                <a:gd name="connsiteY2" fmla="*/ 3245424 h 3245424"/>
                <a:gd name="connsiteX3" fmla="*/ 792088 w 983630"/>
                <a:gd name="connsiteY3" fmla="*/ 3245424 h 3245424"/>
                <a:gd name="connsiteX4" fmla="*/ 0 w 983630"/>
                <a:gd name="connsiteY4" fmla="*/ 3245424 h 3245424"/>
                <a:gd name="connsiteX5" fmla="*/ 0 w 983630"/>
                <a:gd name="connsiteY5" fmla="*/ 3245424 h 3245424"/>
                <a:gd name="connsiteX6" fmla="*/ 0 w 983630"/>
                <a:gd name="connsiteY6" fmla="*/ 896316 h 3245424"/>
                <a:gd name="connsiteX7" fmla="*/ 397829 w 983630"/>
                <a:gd name="connsiteY7" fmla="*/ 9390 h 3245424"/>
                <a:gd name="connsiteX0" fmla="*/ 397829 w 974605"/>
                <a:gd name="connsiteY0" fmla="*/ 6357 h 3242391"/>
                <a:gd name="connsiteX1" fmla="*/ 766650 w 974605"/>
                <a:gd name="connsiteY1" fmla="*/ 1552503 h 3242391"/>
                <a:gd name="connsiteX2" fmla="*/ 792088 w 974605"/>
                <a:gd name="connsiteY2" fmla="*/ 3242391 h 3242391"/>
                <a:gd name="connsiteX3" fmla="*/ 792088 w 974605"/>
                <a:gd name="connsiteY3" fmla="*/ 3242391 h 3242391"/>
                <a:gd name="connsiteX4" fmla="*/ 0 w 974605"/>
                <a:gd name="connsiteY4" fmla="*/ 3242391 h 3242391"/>
                <a:gd name="connsiteX5" fmla="*/ 0 w 974605"/>
                <a:gd name="connsiteY5" fmla="*/ 3242391 h 3242391"/>
                <a:gd name="connsiteX6" fmla="*/ 0 w 974605"/>
                <a:gd name="connsiteY6" fmla="*/ 893283 h 3242391"/>
                <a:gd name="connsiteX7" fmla="*/ 397829 w 974605"/>
                <a:gd name="connsiteY7" fmla="*/ 6357 h 3242391"/>
                <a:gd name="connsiteX0" fmla="*/ 397829 w 964009"/>
                <a:gd name="connsiteY0" fmla="*/ 7874 h 3243908"/>
                <a:gd name="connsiteX1" fmla="*/ 766650 w 964009"/>
                <a:gd name="connsiteY1" fmla="*/ 1554020 h 3243908"/>
                <a:gd name="connsiteX2" fmla="*/ 792088 w 964009"/>
                <a:gd name="connsiteY2" fmla="*/ 3243908 h 3243908"/>
                <a:gd name="connsiteX3" fmla="*/ 792088 w 964009"/>
                <a:gd name="connsiteY3" fmla="*/ 3243908 h 3243908"/>
                <a:gd name="connsiteX4" fmla="*/ 0 w 964009"/>
                <a:gd name="connsiteY4" fmla="*/ 3243908 h 3243908"/>
                <a:gd name="connsiteX5" fmla="*/ 0 w 964009"/>
                <a:gd name="connsiteY5" fmla="*/ 3243908 h 3243908"/>
                <a:gd name="connsiteX6" fmla="*/ 0 w 964009"/>
                <a:gd name="connsiteY6" fmla="*/ 894800 h 3243908"/>
                <a:gd name="connsiteX7" fmla="*/ 397829 w 964009"/>
                <a:gd name="connsiteY7" fmla="*/ 7874 h 3243908"/>
                <a:gd name="connsiteX0" fmla="*/ 397829 w 1103655"/>
                <a:gd name="connsiteY0" fmla="*/ 5470 h 3241504"/>
                <a:gd name="connsiteX1" fmla="*/ 1096679 w 1103655"/>
                <a:gd name="connsiteY1" fmla="*/ 590921 h 3241504"/>
                <a:gd name="connsiteX2" fmla="*/ 766650 w 1103655"/>
                <a:gd name="connsiteY2" fmla="*/ 1551616 h 3241504"/>
                <a:gd name="connsiteX3" fmla="*/ 792088 w 1103655"/>
                <a:gd name="connsiteY3" fmla="*/ 3241504 h 3241504"/>
                <a:gd name="connsiteX4" fmla="*/ 792088 w 1103655"/>
                <a:gd name="connsiteY4" fmla="*/ 3241504 h 3241504"/>
                <a:gd name="connsiteX5" fmla="*/ 0 w 1103655"/>
                <a:gd name="connsiteY5" fmla="*/ 3241504 h 3241504"/>
                <a:gd name="connsiteX6" fmla="*/ 0 w 1103655"/>
                <a:gd name="connsiteY6" fmla="*/ 3241504 h 3241504"/>
                <a:gd name="connsiteX7" fmla="*/ 0 w 1103655"/>
                <a:gd name="connsiteY7" fmla="*/ 892396 h 3241504"/>
                <a:gd name="connsiteX8" fmla="*/ 397829 w 1103655"/>
                <a:gd name="connsiteY8" fmla="*/ 5470 h 3241504"/>
                <a:gd name="connsiteX0" fmla="*/ 397829 w 1103454"/>
                <a:gd name="connsiteY0" fmla="*/ 5470 h 3241504"/>
                <a:gd name="connsiteX1" fmla="*/ 1096679 w 1103454"/>
                <a:gd name="connsiteY1" fmla="*/ 590921 h 3241504"/>
                <a:gd name="connsiteX2" fmla="*/ 754433 w 1103454"/>
                <a:gd name="connsiteY2" fmla="*/ 1523041 h 3241504"/>
                <a:gd name="connsiteX3" fmla="*/ 792088 w 1103454"/>
                <a:gd name="connsiteY3" fmla="*/ 3241504 h 3241504"/>
                <a:gd name="connsiteX4" fmla="*/ 792088 w 1103454"/>
                <a:gd name="connsiteY4" fmla="*/ 3241504 h 3241504"/>
                <a:gd name="connsiteX5" fmla="*/ 0 w 1103454"/>
                <a:gd name="connsiteY5" fmla="*/ 3241504 h 3241504"/>
                <a:gd name="connsiteX6" fmla="*/ 0 w 1103454"/>
                <a:gd name="connsiteY6" fmla="*/ 3241504 h 3241504"/>
                <a:gd name="connsiteX7" fmla="*/ 0 w 1103454"/>
                <a:gd name="connsiteY7" fmla="*/ 892396 h 3241504"/>
                <a:gd name="connsiteX8" fmla="*/ 397829 w 1103454"/>
                <a:gd name="connsiteY8" fmla="*/ 5470 h 3241504"/>
                <a:gd name="connsiteX0" fmla="*/ 397829 w 1103176"/>
                <a:gd name="connsiteY0" fmla="*/ 5470 h 3241504"/>
                <a:gd name="connsiteX1" fmla="*/ 1096679 w 1103176"/>
                <a:gd name="connsiteY1" fmla="*/ 590921 h 3241504"/>
                <a:gd name="connsiteX2" fmla="*/ 754433 w 1103176"/>
                <a:gd name="connsiteY2" fmla="*/ 1523041 h 3241504"/>
                <a:gd name="connsiteX3" fmla="*/ 792088 w 1103176"/>
                <a:gd name="connsiteY3" fmla="*/ 3241504 h 3241504"/>
                <a:gd name="connsiteX4" fmla="*/ 792088 w 1103176"/>
                <a:gd name="connsiteY4" fmla="*/ 3241504 h 3241504"/>
                <a:gd name="connsiteX5" fmla="*/ 0 w 1103176"/>
                <a:gd name="connsiteY5" fmla="*/ 3241504 h 3241504"/>
                <a:gd name="connsiteX6" fmla="*/ 0 w 1103176"/>
                <a:gd name="connsiteY6" fmla="*/ 3241504 h 3241504"/>
                <a:gd name="connsiteX7" fmla="*/ 0 w 1103176"/>
                <a:gd name="connsiteY7" fmla="*/ 892396 h 3241504"/>
                <a:gd name="connsiteX8" fmla="*/ 397829 w 1103176"/>
                <a:gd name="connsiteY8" fmla="*/ 5470 h 3241504"/>
                <a:gd name="connsiteX0" fmla="*/ 397829 w 1103176"/>
                <a:gd name="connsiteY0" fmla="*/ 5470 h 3241504"/>
                <a:gd name="connsiteX1" fmla="*/ 1096679 w 1103176"/>
                <a:gd name="connsiteY1" fmla="*/ 590921 h 3241504"/>
                <a:gd name="connsiteX2" fmla="*/ 754433 w 1103176"/>
                <a:gd name="connsiteY2" fmla="*/ 1503991 h 3241504"/>
                <a:gd name="connsiteX3" fmla="*/ 792088 w 1103176"/>
                <a:gd name="connsiteY3" fmla="*/ 3241504 h 3241504"/>
                <a:gd name="connsiteX4" fmla="*/ 792088 w 1103176"/>
                <a:gd name="connsiteY4" fmla="*/ 3241504 h 3241504"/>
                <a:gd name="connsiteX5" fmla="*/ 0 w 1103176"/>
                <a:gd name="connsiteY5" fmla="*/ 3241504 h 3241504"/>
                <a:gd name="connsiteX6" fmla="*/ 0 w 1103176"/>
                <a:gd name="connsiteY6" fmla="*/ 3241504 h 3241504"/>
                <a:gd name="connsiteX7" fmla="*/ 0 w 1103176"/>
                <a:gd name="connsiteY7" fmla="*/ 892396 h 3241504"/>
                <a:gd name="connsiteX8" fmla="*/ 397829 w 1103176"/>
                <a:gd name="connsiteY8" fmla="*/ 5470 h 3241504"/>
                <a:gd name="connsiteX0" fmla="*/ 397829 w 1193682"/>
                <a:gd name="connsiteY0" fmla="*/ 5721 h 3241755"/>
                <a:gd name="connsiteX1" fmla="*/ 1188312 w 1193682"/>
                <a:gd name="connsiteY1" fmla="*/ 572122 h 3241755"/>
                <a:gd name="connsiteX2" fmla="*/ 754433 w 1193682"/>
                <a:gd name="connsiteY2" fmla="*/ 1504242 h 3241755"/>
                <a:gd name="connsiteX3" fmla="*/ 792088 w 1193682"/>
                <a:gd name="connsiteY3" fmla="*/ 3241755 h 3241755"/>
                <a:gd name="connsiteX4" fmla="*/ 792088 w 1193682"/>
                <a:gd name="connsiteY4" fmla="*/ 3241755 h 3241755"/>
                <a:gd name="connsiteX5" fmla="*/ 0 w 1193682"/>
                <a:gd name="connsiteY5" fmla="*/ 3241755 h 3241755"/>
                <a:gd name="connsiteX6" fmla="*/ 0 w 1193682"/>
                <a:gd name="connsiteY6" fmla="*/ 3241755 h 3241755"/>
                <a:gd name="connsiteX7" fmla="*/ 0 w 1193682"/>
                <a:gd name="connsiteY7" fmla="*/ 892647 h 3241755"/>
                <a:gd name="connsiteX8" fmla="*/ 397829 w 1193682"/>
                <a:gd name="connsiteY8" fmla="*/ 5721 h 3241755"/>
                <a:gd name="connsiteX0" fmla="*/ 397829 w 1188313"/>
                <a:gd name="connsiteY0" fmla="*/ 5721 h 3241755"/>
                <a:gd name="connsiteX1" fmla="*/ 1188312 w 1188313"/>
                <a:gd name="connsiteY1" fmla="*/ 572122 h 3241755"/>
                <a:gd name="connsiteX2" fmla="*/ 754433 w 1188313"/>
                <a:gd name="connsiteY2" fmla="*/ 1504242 h 3241755"/>
                <a:gd name="connsiteX3" fmla="*/ 792088 w 1188313"/>
                <a:gd name="connsiteY3" fmla="*/ 3241755 h 3241755"/>
                <a:gd name="connsiteX4" fmla="*/ 792088 w 1188313"/>
                <a:gd name="connsiteY4" fmla="*/ 3241755 h 3241755"/>
                <a:gd name="connsiteX5" fmla="*/ 0 w 1188313"/>
                <a:gd name="connsiteY5" fmla="*/ 3241755 h 3241755"/>
                <a:gd name="connsiteX6" fmla="*/ 0 w 1188313"/>
                <a:gd name="connsiteY6" fmla="*/ 3241755 h 3241755"/>
                <a:gd name="connsiteX7" fmla="*/ 0 w 1188313"/>
                <a:gd name="connsiteY7" fmla="*/ 892647 h 3241755"/>
                <a:gd name="connsiteX8" fmla="*/ 397829 w 1188313"/>
                <a:gd name="connsiteY8" fmla="*/ 5721 h 3241755"/>
                <a:gd name="connsiteX0" fmla="*/ 397829 w 1200430"/>
                <a:gd name="connsiteY0" fmla="*/ 6518 h 3242552"/>
                <a:gd name="connsiteX1" fmla="*/ 1188312 w 1200430"/>
                <a:gd name="connsiteY1" fmla="*/ 572919 h 3242552"/>
                <a:gd name="connsiteX2" fmla="*/ 754433 w 1200430"/>
                <a:gd name="connsiteY2" fmla="*/ 1505039 h 3242552"/>
                <a:gd name="connsiteX3" fmla="*/ 792088 w 1200430"/>
                <a:gd name="connsiteY3" fmla="*/ 3242552 h 3242552"/>
                <a:gd name="connsiteX4" fmla="*/ 792088 w 1200430"/>
                <a:gd name="connsiteY4" fmla="*/ 3242552 h 3242552"/>
                <a:gd name="connsiteX5" fmla="*/ 0 w 1200430"/>
                <a:gd name="connsiteY5" fmla="*/ 3242552 h 3242552"/>
                <a:gd name="connsiteX6" fmla="*/ 0 w 1200430"/>
                <a:gd name="connsiteY6" fmla="*/ 3242552 h 3242552"/>
                <a:gd name="connsiteX7" fmla="*/ 0 w 1200430"/>
                <a:gd name="connsiteY7" fmla="*/ 893444 h 3242552"/>
                <a:gd name="connsiteX8" fmla="*/ 397829 w 1200430"/>
                <a:gd name="connsiteY8" fmla="*/ 6518 h 3242552"/>
                <a:gd name="connsiteX0" fmla="*/ 367285 w 1200000"/>
                <a:gd name="connsiteY0" fmla="*/ 7711 h 3186595"/>
                <a:gd name="connsiteX1" fmla="*/ 1188312 w 1200000"/>
                <a:gd name="connsiteY1" fmla="*/ 516962 h 3186595"/>
                <a:gd name="connsiteX2" fmla="*/ 754433 w 1200000"/>
                <a:gd name="connsiteY2" fmla="*/ 1449082 h 3186595"/>
                <a:gd name="connsiteX3" fmla="*/ 792088 w 1200000"/>
                <a:gd name="connsiteY3" fmla="*/ 3186595 h 3186595"/>
                <a:gd name="connsiteX4" fmla="*/ 792088 w 1200000"/>
                <a:gd name="connsiteY4" fmla="*/ 3186595 h 3186595"/>
                <a:gd name="connsiteX5" fmla="*/ 0 w 1200000"/>
                <a:gd name="connsiteY5" fmla="*/ 3186595 h 3186595"/>
                <a:gd name="connsiteX6" fmla="*/ 0 w 1200000"/>
                <a:gd name="connsiteY6" fmla="*/ 3186595 h 3186595"/>
                <a:gd name="connsiteX7" fmla="*/ 0 w 1200000"/>
                <a:gd name="connsiteY7" fmla="*/ 837487 h 3186595"/>
                <a:gd name="connsiteX8" fmla="*/ 367285 w 1200000"/>
                <a:gd name="connsiteY8" fmla="*/ 7711 h 3186595"/>
                <a:gd name="connsiteX0" fmla="*/ 367285 w 1200505"/>
                <a:gd name="connsiteY0" fmla="*/ 1566 h 3180450"/>
                <a:gd name="connsiteX1" fmla="*/ 1188312 w 1200505"/>
                <a:gd name="connsiteY1" fmla="*/ 510817 h 3180450"/>
                <a:gd name="connsiteX2" fmla="*/ 754433 w 1200505"/>
                <a:gd name="connsiteY2" fmla="*/ 1442937 h 3180450"/>
                <a:gd name="connsiteX3" fmla="*/ 792088 w 1200505"/>
                <a:gd name="connsiteY3" fmla="*/ 3180450 h 3180450"/>
                <a:gd name="connsiteX4" fmla="*/ 792088 w 1200505"/>
                <a:gd name="connsiteY4" fmla="*/ 3180450 h 3180450"/>
                <a:gd name="connsiteX5" fmla="*/ 0 w 1200505"/>
                <a:gd name="connsiteY5" fmla="*/ 3180450 h 3180450"/>
                <a:gd name="connsiteX6" fmla="*/ 0 w 1200505"/>
                <a:gd name="connsiteY6" fmla="*/ 3180450 h 3180450"/>
                <a:gd name="connsiteX7" fmla="*/ 0 w 1200505"/>
                <a:gd name="connsiteY7" fmla="*/ 831342 h 3180450"/>
                <a:gd name="connsiteX8" fmla="*/ 367285 w 1200505"/>
                <a:gd name="connsiteY8" fmla="*/ 1566 h 3180450"/>
                <a:gd name="connsiteX0" fmla="*/ 367858 w 1201078"/>
                <a:gd name="connsiteY0" fmla="*/ 1566 h 3180450"/>
                <a:gd name="connsiteX1" fmla="*/ 1188885 w 1201078"/>
                <a:gd name="connsiteY1" fmla="*/ 510817 h 3180450"/>
                <a:gd name="connsiteX2" fmla="*/ 755006 w 1201078"/>
                <a:gd name="connsiteY2" fmla="*/ 1442937 h 3180450"/>
                <a:gd name="connsiteX3" fmla="*/ 792661 w 1201078"/>
                <a:gd name="connsiteY3" fmla="*/ 3180450 h 3180450"/>
                <a:gd name="connsiteX4" fmla="*/ 792661 w 1201078"/>
                <a:gd name="connsiteY4" fmla="*/ 3180450 h 3180450"/>
                <a:gd name="connsiteX5" fmla="*/ 573 w 1201078"/>
                <a:gd name="connsiteY5" fmla="*/ 3180450 h 3180450"/>
                <a:gd name="connsiteX6" fmla="*/ 573 w 1201078"/>
                <a:gd name="connsiteY6" fmla="*/ 3180450 h 3180450"/>
                <a:gd name="connsiteX7" fmla="*/ 573 w 1201078"/>
                <a:gd name="connsiteY7" fmla="*/ 831342 h 3180450"/>
                <a:gd name="connsiteX8" fmla="*/ 367858 w 1201078"/>
                <a:gd name="connsiteY8" fmla="*/ 1566 h 3180450"/>
                <a:gd name="connsiteX0" fmla="*/ 367859 w 1249271"/>
                <a:gd name="connsiteY0" fmla="*/ 1508 h 3180392"/>
                <a:gd name="connsiteX1" fmla="*/ 1237757 w 1249271"/>
                <a:gd name="connsiteY1" fmla="*/ 520284 h 3180392"/>
                <a:gd name="connsiteX2" fmla="*/ 755007 w 1249271"/>
                <a:gd name="connsiteY2" fmla="*/ 1442879 h 3180392"/>
                <a:gd name="connsiteX3" fmla="*/ 792662 w 1249271"/>
                <a:gd name="connsiteY3" fmla="*/ 3180392 h 3180392"/>
                <a:gd name="connsiteX4" fmla="*/ 792662 w 1249271"/>
                <a:gd name="connsiteY4" fmla="*/ 3180392 h 3180392"/>
                <a:gd name="connsiteX5" fmla="*/ 574 w 1249271"/>
                <a:gd name="connsiteY5" fmla="*/ 3180392 h 3180392"/>
                <a:gd name="connsiteX6" fmla="*/ 574 w 1249271"/>
                <a:gd name="connsiteY6" fmla="*/ 3180392 h 3180392"/>
                <a:gd name="connsiteX7" fmla="*/ 574 w 1249271"/>
                <a:gd name="connsiteY7" fmla="*/ 831284 h 3180392"/>
                <a:gd name="connsiteX8" fmla="*/ 367859 w 1249271"/>
                <a:gd name="connsiteY8" fmla="*/ 1508 h 3180392"/>
                <a:gd name="connsiteX0" fmla="*/ 367859 w 1249271"/>
                <a:gd name="connsiteY0" fmla="*/ 1508 h 3180392"/>
                <a:gd name="connsiteX1" fmla="*/ 1237757 w 1249271"/>
                <a:gd name="connsiteY1" fmla="*/ 520284 h 3180392"/>
                <a:gd name="connsiteX2" fmla="*/ 755007 w 1249271"/>
                <a:gd name="connsiteY2" fmla="*/ 1442879 h 3180392"/>
                <a:gd name="connsiteX3" fmla="*/ 792662 w 1249271"/>
                <a:gd name="connsiteY3" fmla="*/ 3180392 h 3180392"/>
                <a:gd name="connsiteX4" fmla="*/ 792662 w 1249271"/>
                <a:gd name="connsiteY4" fmla="*/ 3180392 h 3180392"/>
                <a:gd name="connsiteX5" fmla="*/ 574 w 1249271"/>
                <a:gd name="connsiteY5" fmla="*/ 3180392 h 3180392"/>
                <a:gd name="connsiteX6" fmla="*/ 574 w 1249271"/>
                <a:gd name="connsiteY6" fmla="*/ 3180392 h 3180392"/>
                <a:gd name="connsiteX7" fmla="*/ 574 w 1249271"/>
                <a:gd name="connsiteY7" fmla="*/ 831284 h 3180392"/>
                <a:gd name="connsiteX8" fmla="*/ 367859 w 1249271"/>
                <a:gd name="connsiteY8" fmla="*/ 1508 h 3180392"/>
                <a:gd name="connsiteX0" fmla="*/ 367859 w 1240085"/>
                <a:gd name="connsiteY0" fmla="*/ 1764 h 3180648"/>
                <a:gd name="connsiteX1" fmla="*/ 1237757 w 1240085"/>
                <a:gd name="connsiteY1" fmla="*/ 520540 h 3180648"/>
                <a:gd name="connsiteX2" fmla="*/ 755007 w 1240085"/>
                <a:gd name="connsiteY2" fmla="*/ 1443135 h 3180648"/>
                <a:gd name="connsiteX3" fmla="*/ 792662 w 1240085"/>
                <a:gd name="connsiteY3" fmla="*/ 3180648 h 3180648"/>
                <a:gd name="connsiteX4" fmla="*/ 792662 w 1240085"/>
                <a:gd name="connsiteY4" fmla="*/ 3180648 h 3180648"/>
                <a:gd name="connsiteX5" fmla="*/ 574 w 1240085"/>
                <a:gd name="connsiteY5" fmla="*/ 3180648 h 3180648"/>
                <a:gd name="connsiteX6" fmla="*/ 574 w 1240085"/>
                <a:gd name="connsiteY6" fmla="*/ 3180648 h 3180648"/>
                <a:gd name="connsiteX7" fmla="*/ 574 w 1240085"/>
                <a:gd name="connsiteY7" fmla="*/ 831540 h 3180648"/>
                <a:gd name="connsiteX8" fmla="*/ 367859 w 1240085"/>
                <a:gd name="connsiteY8" fmla="*/ 1764 h 3180648"/>
                <a:gd name="connsiteX0" fmla="*/ 367859 w 1240086"/>
                <a:gd name="connsiteY0" fmla="*/ 1764 h 3180648"/>
                <a:gd name="connsiteX1" fmla="*/ 1237757 w 1240086"/>
                <a:gd name="connsiteY1" fmla="*/ 520540 h 3180648"/>
                <a:gd name="connsiteX2" fmla="*/ 755007 w 1240086"/>
                <a:gd name="connsiteY2" fmla="*/ 1443135 h 3180648"/>
                <a:gd name="connsiteX3" fmla="*/ 792662 w 1240086"/>
                <a:gd name="connsiteY3" fmla="*/ 3180648 h 3180648"/>
                <a:gd name="connsiteX4" fmla="*/ 792662 w 1240086"/>
                <a:gd name="connsiteY4" fmla="*/ 3180648 h 3180648"/>
                <a:gd name="connsiteX5" fmla="*/ 574 w 1240086"/>
                <a:gd name="connsiteY5" fmla="*/ 3180648 h 3180648"/>
                <a:gd name="connsiteX6" fmla="*/ 574 w 1240086"/>
                <a:gd name="connsiteY6" fmla="*/ 3180648 h 3180648"/>
                <a:gd name="connsiteX7" fmla="*/ 574 w 1240086"/>
                <a:gd name="connsiteY7" fmla="*/ 831540 h 3180648"/>
                <a:gd name="connsiteX8" fmla="*/ 367859 w 1240086"/>
                <a:gd name="connsiteY8" fmla="*/ 1764 h 3180648"/>
                <a:gd name="connsiteX0" fmla="*/ 373394 w 1239532"/>
                <a:gd name="connsiteY0" fmla="*/ 1562 h 3209021"/>
                <a:gd name="connsiteX1" fmla="*/ 1237184 w 1239532"/>
                <a:gd name="connsiteY1" fmla="*/ 548913 h 3209021"/>
                <a:gd name="connsiteX2" fmla="*/ 754434 w 1239532"/>
                <a:gd name="connsiteY2" fmla="*/ 1471508 h 3209021"/>
                <a:gd name="connsiteX3" fmla="*/ 792089 w 1239532"/>
                <a:gd name="connsiteY3" fmla="*/ 3209021 h 3209021"/>
                <a:gd name="connsiteX4" fmla="*/ 792089 w 1239532"/>
                <a:gd name="connsiteY4" fmla="*/ 3209021 h 3209021"/>
                <a:gd name="connsiteX5" fmla="*/ 1 w 1239532"/>
                <a:gd name="connsiteY5" fmla="*/ 3209021 h 3209021"/>
                <a:gd name="connsiteX6" fmla="*/ 1 w 1239532"/>
                <a:gd name="connsiteY6" fmla="*/ 3209021 h 3209021"/>
                <a:gd name="connsiteX7" fmla="*/ 1 w 1239532"/>
                <a:gd name="connsiteY7" fmla="*/ 859913 h 3209021"/>
                <a:gd name="connsiteX8" fmla="*/ 373394 w 1239532"/>
                <a:gd name="connsiteY8" fmla="*/ 1562 h 3209021"/>
                <a:gd name="connsiteX0" fmla="*/ 373393 w 1239758"/>
                <a:gd name="connsiteY0" fmla="*/ 0 h 3207459"/>
                <a:gd name="connsiteX1" fmla="*/ 1237183 w 1239758"/>
                <a:gd name="connsiteY1" fmla="*/ 547351 h 3207459"/>
                <a:gd name="connsiteX2" fmla="*/ 754433 w 1239758"/>
                <a:gd name="connsiteY2" fmla="*/ 1469946 h 3207459"/>
                <a:gd name="connsiteX3" fmla="*/ 792088 w 1239758"/>
                <a:gd name="connsiteY3" fmla="*/ 3207459 h 3207459"/>
                <a:gd name="connsiteX4" fmla="*/ 792088 w 1239758"/>
                <a:gd name="connsiteY4" fmla="*/ 3207459 h 3207459"/>
                <a:gd name="connsiteX5" fmla="*/ 0 w 1239758"/>
                <a:gd name="connsiteY5" fmla="*/ 3207459 h 3207459"/>
                <a:gd name="connsiteX6" fmla="*/ 0 w 1239758"/>
                <a:gd name="connsiteY6" fmla="*/ 3207459 h 3207459"/>
                <a:gd name="connsiteX7" fmla="*/ 0 w 1239758"/>
                <a:gd name="connsiteY7" fmla="*/ 858351 h 3207459"/>
                <a:gd name="connsiteX8" fmla="*/ 373393 w 1239758"/>
                <a:gd name="connsiteY8" fmla="*/ 0 h 3207459"/>
                <a:gd name="connsiteX0" fmla="*/ 380199 w 1246564"/>
                <a:gd name="connsiteY0" fmla="*/ 0 h 3207459"/>
                <a:gd name="connsiteX1" fmla="*/ 1243989 w 1246564"/>
                <a:gd name="connsiteY1" fmla="*/ 547351 h 3207459"/>
                <a:gd name="connsiteX2" fmla="*/ 761239 w 1246564"/>
                <a:gd name="connsiteY2" fmla="*/ 1469946 h 3207459"/>
                <a:gd name="connsiteX3" fmla="*/ 798894 w 1246564"/>
                <a:gd name="connsiteY3" fmla="*/ 3207459 h 3207459"/>
                <a:gd name="connsiteX4" fmla="*/ 798894 w 1246564"/>
                <a:gd name="connsiteY4" fmla="*/ 3207459 h 3207459"/>
                <a:gd name="connsiteX5" fmla="*/ 6806 w 1246564"/>
                <a:gd name="connsiteY5" fmla="*/ 3207459 h 3207459"/>
                <a:gd name="connsiteX6" fmla="*/ 6806 w 1246564"/>
                <a:gd name="connsiteY6" fmla="*/ 3207459 h 3207459"/>
                <a:gd name="connsiteX7" fmla="*/ 6806 w 1246564"/>
                <a:gd name="connsiteY7" fmla="*/ 858351 h 3207459"/>
                <a:gd name="connsiteX8" fmla="*/ 380199 w 1246564"/>
                <a:gd name="connsiteY8" fmla="*/ 0 h 3207459"/>
                <a:gd name="connsiteX0" fmla="*/ 380199 w 1246610"/>
                <a:gd name="connsiteY0" fmla="*/ 233 h 3207692"/>
                <a:gd name="connsiteX1" fmla="*/ 1243989 w 1246610"/>
                <a:gd name="connsiteY1" fmla="*/ 547584 h 3207692"/>
                <a:gd name="connsiteX2" fmla="*/ 761239 w 1246610"/>
                <a:gd name="connsiteY2" fmla="*/ 1470179 h 3207692"/>
                <a:gd name="connsiteX3" fmla="*/ 798894 w 1246610"/>
                <a:gd name="connsiteY3" fmla="*/ 3207692 h 3207692"/>
                <a:gd name="connsiteX4" fmla="*/ 798894 w 1246610"/>
                <a:gd name="connsiteY4" fmla="*/ 3207692 h 3207692"/>
                <a:gd name="connsiteX5" fmla="*/ 6806 w 1246610"/>
                <a:gd name="connsiteY5" fmla="*/ 3207692 h 3207692"/>
                <a:gd name="connsiteX6" fmla="*/ 6806 w 1246610"/>
                <a:gd name="connsiteY6" fmla="*/ 3207692 h 3207692"/>
                <a:gd name="connsiteX7" fmla="*/ 6806 w 1246610"/>
                <a:gd name="connsiteY7" fmla="*/ 858584 h 3207692"/>
                <a:gd name="connsiteX8" fmla="*/ 380199 w 1246610"/>
                <a:gd name="connsiteY8" fmla="*/ 233 h 3207692"/>
                <a:gd name="connsiteX0" fmla="*/ 380199 w 1301393"/>
                <a:gd name="connsiteY0" fmla="*/ 233 h 3207692"/>
                <a:gd name="connsiteX1" fmla="*/ 1298970 w 1301393"/>
                <a:gd name="connsiteY1" fmla="*/ 547584 h 3207692"/>
                <a:gd name="connsiteX2" fmla="*/ 761239 w 1301393"/>
                <a:gd name="connsiteY2" fmla="*/ 1470179 h 3207692"/>
                <a:gd name="connsiteX3" fmla="*/ 798894 w 1301393"/>
                <a:gd name="connsiteY3" fmla="*/ 3207692 h 3207692"/>
                <a:gd name="connsiteX4" fmla="*/ 798894 w 1301393"/>
                <a:gd name="connsiteY4" fmla="*/ 3207692 h 3207692"/>
                <a:gd name="connsiteX5" fmla="*/ 6806 w 1301393"/>
                <a:gd name="connsiteY5" fmla="*/ 3207692 h 3207692"/>
                <a:gd name="connsiteX6" fmla="*/ 6806 w 1301393"/>
                <a:gd name="connsiteY6" fmla="*/ 3207692 h 3207692"/>
                <a:gd name="connsiteX7" fmla="*/ 6806 w 1301393"/>
                <a:gd name="connsiteY7" fmla="*/ 858584 h 3207692"/>
                <a:gd name="connsiteX8" fmla="*/ 380199 w 1301393"/>
                <a:gd name="connsiteY8" fmla="*/ 233 h 3207692"/>
                <a:gd name="connsiteX0" fmla="*/ 380199 w 1301394"/>
                <a:gd name="connsiteY0" fmla="*/ 233 h 3207692"/>
                <a:gd name="connsiteX1" fmla="*/ 1298970 w 1301394"/>
                <a:gd name="connsiteY1" fmla="*/ 547584 h 3207692"/>
                <a:gd name="connsiteX2" fmla="*/ 761239 w 1301394"/>
                <a:gd name="connsiteY2" fmla="*/ 1470179 h 3207692"/>
                <a:gd name="connsiteX3" fmla="*/ 798894 w 1301394"/>
                <a:gd name="connsiteY3" fmla="*/ 3207692 h 3207692"/>
                <a:gd name="connsiteX4" fmla="*/ 798894 w 1301394"/>
                <a:gd name="connsiteY4" fmla="*/ 3207692 h 3207692"/>
                <a:gd name="connsiteX5" fmla="*/ 6806 w 1301394"/>
                <a:gd name="connsiteY5" fmla="*/ 3207692 h 3207692"/>
                <a:gd name="connsiteX6" fmla="*/ 6806 w 1301394"/>
                <a:gd name="connsiteY6" fmla="*/ 3207692 h 3207692"/>
                <a:gd name="connsiteX7" fmla="*/ 6806 w 1301394"/>
                <a:gd name="connsiteY7" fmla="*/ 858584 h 3207692"/>
                <a:gd name="connsiteX8" fmla="*/ 380199 w 1301394"/>
                <a:gd name="connsiteY8" fmla="*/ 233 h 3207692"/>
                <a:gd name="connsiteX0" fmla="*/ 380199 w 1318174"/>
                <a:gd name="connsiteY0" fmla="*/ 211 h 3207670"/>
                <a:gd name="connsiteX1" fmla="*/ 1298970 w 1318174"/>
                <a:gd name="connsiteY1" fmla="*/ 547562 h 3207670"/>
                <a:gd name="connsiteX2" fmla="*/ 761239 w 1318174"/>
                <a:gd name="connsiteY2" fmla="*/ 1470157 h 3207670"/>
                <a:gd name="connsiteX3" fmla="*/ 798894 w 1318174"/>
                <a:gd name="connsiteY3" fmla="*/ 3207670 h 3207670"/>
                <a:gd name="connsiteX4" fmla="*/ 798894 w 1318174"/>
                <a:gd name="connsiteY4" fmla="*/ 3207670 h 3207670"/>
                <a:gd name="connsiteX5" fmla="*/ 6806 w 1318174"/>
                <a:gd name="connsiteY5" fmla="*/ 3207670 h 3207670"/>
                <a:gd name="connsiteX6" fmla="*/ 6806 w 1318174"/>
                <a:gd name="connsiteY6" fmla="*/ 3207670 h 3207670"/>
                <a:gd name="connsiteX7" fmla="*/ 6806 w 1318174"/>
                <a:gd name="connsiteY7" fmla="*/ 858562 h 3207670"/>
                <a:gd name="connsiteX8" fmla="*/ 380199 w 1318174"/>
                <a:gd name="connsiteY8" fmla="*/ 211 h 3207670"/>
                <a:gd name="connsiteX0" fmla="*/ 380199 w 1318174"/>
                <a:gd name="connsiteY0" fmla="*/ 211 h 3207670"/>
                <a:gd name="connsiteX1" fmla="*/ 1298970 w 1318174"/>
                <a:gd name="connsiteY1" fmla="*/ 547562 h 3207670"/>
                <a:gd name="connsiteX2" fmla="*/ 761239 w 1318174"/>
                <a:gd name="connsiteY2" fmla="*/ 1470157 h 3207670"/>
                <a:gd name="connsiteX3" fmla="*/ 798894 w 1318174"/>
                <a:gd name="connsiteY3" fmla="*/ 3207670 h 3207670"/>
                <a:gd name="connsiteX4" fmla="*/ 798894 w 1318174"/>
                <a:gd name="connsiteY4" fmla="*/ 3207670 h 3207670"/>
                <a:gd name="connsiteX5" fmla="*/ 6806 w 1318174"/>
                <a:gd name="connsiteY5" fmla="*/ 3207670 h 3207670"/>
                <a:gd name="connsiteX6" fmla="*/ 6806 w 1318174"/>
                <a:gd name="connsiteY6" fmla="*/ 3207670 h 3207670"/>
                <a:gd name="connsiteX7" fmla="*/ 6806 w 1318174"/>
                <a:gd name="connsiteY7" fmla="*/ 858562 h 3207670"/>
                <a:gd name="connsiteX8" fmla="*/ 380199 w 1318174"/>
                <a:gd name="connsiteY8" fmla="*/ 211 h 3207670"/>
                <a:gd name="connsiteX0" fmla="*/ 380199 w 1318174"/>
                <a:gd name="connsiteY0" fmla="*/ 211 h 3207670"/>
                <a:gd name="connsiteX1" fmla="*/ 1298970 w 1318174"/>
                <a:gd name="connsiteY1" fmla="*/ 547562 h 3207670"/>
                <a:gd name="connsiteX2" fmla="*/ 761239 w 1318174"/>
                <a:gd name="connsiteY2" fmla="*/ 1470157 h 3207670"/>
                <a:gd name="connsiteX3" fmla="*/ 798894 w 1318174"/>
                <a:gd name="connsiteY3" fmla="*/ 3207670 h 3207670"/>
                <a:gd name="connsiteX4" fmla="*/ 798894 w 1318174"/>
                <a:gd name="connsiteY4" fmla="*/ 3207670 h 3207670"/>
                <a:gd name="connsiteX5" fmla="*/ 6806 w 1318174"/>
                <a:gd name="connsiteY5" fmla="*/ 3207670 h 3207670"/>
                <a:gd name="connsiteX6" fmla="*/ 6806 w 1318174"/>
                <a:gd name="connsiteY6" fmla="*/ 3207670 h 3207670"/>
                <a:gd name="connsiteX7" fmla="*/ 6806 w 1318174"/>
                <a:gd name="connsiteY7" fmla="*/ 858562 h 3207670"/>
                <a:gd name="connsiteX8" fmla="*/ 380199 w 1318174"/>
                <a:gd name="connsiteY8" fmla="*/ 211 h 3207670"/>
                <a:gd name="connsiteX0" fmla="*/ 380199 w 1318174"/>
                <a:gd name="connsiteY0" fmla="*/ 211 h 3207670"/>
                <a:gd name="connsiteX1" fmla="*/ 1298970 w 1318174"/>
                <a:gd name="connsiteY1" fmla="*/ 547562 h 3207670"/>
                <a:gd name="connsiteX2" fmla="*/ 761239 w 1318174"/>
                <a:gd name="connsiteY2" fmla="*/ 1470157 h 3207670"/>
                <a:gd name="connsiteX3" fmla="*/ 798894 w 1318174"/>
                <a:gd name="connsiteY3" fmla="*/ 3207670 h 3207670"/>
                <a:gd name="connsiteX4" fmla="*/ 798894 w 1318174"/>
                <a:gd name="connsiteY4" fmla="*/ 3207670 h 3207670"/>
                <a:gd name="connsiteX5" fmla="*/ 6806 w 1318174"/>
                <a:gd name="connsiteY5" fmla="*/ 3207670 h 3207670"/>
                <a:gd name="connsiteX6" fmla="*/ 6806 w 1318174"/>
                <a:gd name="connsiteY6" fmla="*/ 3207670 h 3207670"/>
                <a:gd name="connsiteX7" fmla="*/ 6806 w 1318174"/>
                <a:gd name="connsiteY7" fmla="*/ 858562 h 3207670"/>
                <a:gd name="connsiteX8" fmla="*/ 380199 w 1318174"/>
                <a:gd name="connsiteY8" fmla="*/ 211 h 3207670"/>
                <a:gd name="connsiteX0" fmla="*/ 380199 w 1318174"/>
                <a:gd name="connsiteY0" fmla="*/ 211 h 3207670"/>
                <a:gd name="connsiteX1" fmla="*/ 1298970 w 1318174"/>
                <a:gd name="connsiteY1" fmla="*/ 547562 h 3207670"/>
                <a:gd name="connsiteX2" fmla="*/ 761239 w 1318174"/>
                <a:gd name="connsiteY2" fmla="*/ 1470157 h 3207670"/>
                <a:gd name="connsiteX3" fmla="*/ 798894 w 1318174"/>
                <a:gd name="connsiteY3" fmla="*/ 3207670 h 3207670"/>
                <a:gd name="connsiteX4" fmla="*/ 798894 w 1318174"/>
                <a:gd name="connsiteY4" fmla="*/ 3207670 h 3207670"/>
                <a:gd name="connsiteX5" fmla="*/ 6806 w 1318174"/>
                <a:gd name="connsiteY5" fmla="*/ 3207670 h 3207670"/>
                <a:gd name="connsiteX6" fmla="*/ 6806 w 1318174"/>
                <a:gd name="connsiteY6" fmla="*/ 3207670 h 3207670"/>
                <a:gd name="connsiteX7" fmla="*/ 6806 w 1318174"/>
                <a:gd name="connsiteY7" fmla="*/ 858562 h 3207670"/>
                <a:gd name="connsiteX8" fmla="*/ 380199 w 1318174"/>
                <a:gd name="connsiteY8" fmla="*/ 211 h 3207670"/>
                <a:gd name="connsiteX0" fmla="*/ 658146 w 1319958"/>
                <a:gd name="connsiteY0" fmla="*/ 211 h 3207670"/>
                <a:gd name="connsiteX1" fmla="*/ 1292164 w 1319958"/>
                <a:gd name="connsiteY1" fmla="*/ 547562 h 3207670"/>
                <a:gd name="connsiteX2" fmla="*/ 754433 w 1319958"/>
                <a:gd name="connsiteY2" fmla="*/ 1470157 h 3207670"/>
                <a:gd name="connsiteX3" fmla="*/ 792088 w 1319958"/>
                <a:gd name="connsiteY3" fmla="*/ 3207670 h 3207670"/>
                <a:gd name="connsiteX4" fmla="*/ 792088 w 1319958"/>
                <a:gd name="connsiteY4" fmla="*/ 3207670 h 3207670"/>
                <a:gd name="connsiteX5" fmla="*/ 0 w 1319958"/>
                <a:gd name="connsiteY5" fmla="*/ 3207670 h 3207670"/>
                <a:gd name="connsiteX6" fmla="*/ 0 w 1319958"/>
                <a:gd name="connsiteY6" fmla="*/ 3207670 h 3207670"/>
                <a:gd name="connsiteX7" fmla="*/ 0 w 1319958"/>
                <a:gd name="connsiteY7" fmla="*/ 858562 h 3207670"/>
                <a:gd name="connsiteX8" fmla="*/ 658146 w 1319958"/>
                <a:gd name="connsiteY8" fmla="*/ 211 h 3207670"/>
                <a:gd name="connsiteX0" fmla="*/ 786963 w 1326878"/>
                <a:gd name="connsiteY0" fmla="*/ 205 h 3212949"/>
                <a:gd name="connsiteX1" fmla="*/ 1292164 w 1326878"/>
                <a:gd name="connsiteY1" fmla="*/ 552841 h 3212949"/>
                <a:gd name="connsiteX2" fmla="*/ 754433 w 1326878"/>
                <a:gd name="connsiteY2" fmla="*/ 1475436 h 3212949"/>
                <a:gd name="connsiteX3" fmla="*/ 792088 w 1326878"/>
                <a:gd name="connsiteY3" fmla="*/ 3212949 h 3212949"/>
                <a:gd name="connsiteX4" fmla="*/ 792088 w 1326878"/>
                <a:gd name="connsiteY4" fmla="*/ 3212949 h 3212949"/>
                <a:gd name="connsiteX5" fmla="*/ 0 w 1326878"/>
                <a:gd name="connsiteY5" fmla="*/ 3212949 h 3212949"/>
                <a:gd name="connsiteX6" fmla="*/ 0 w 1326878"/>
                <a:gd name="connsiteY6" fmla="*/ 3212949 h 3212949"/>
                <a:gd name="connsiteX7" fmla="*/ 0 w 1326878"/>
                <a:gd name="connsiteY7" fmla="*/ 863841 h 3212949"/>
                <a:gd name="connsiteX8" fmla="*/ 786963 w 1326878"/>
                <a:gd name="connsiteY8" fmla="*/ 205 h 3212949"/>
                <a:gd name="connsiteX0" fmla="*/ 786963 w 1279105"/>
                <a:gd name="connsiteY0" fmla="*/ 234 h 3212978"/>
                <a:gd name="connsiteX1" fmla="*/ 1240608 w 1279105"/>
                <a:gd name="connsiteY1" fmla="*/ 522725 h 3212978"/>
                <a:gd name="connsiteX2" fmla="*/ 754433 w 1279105"/>
                <a:gd name="connsiteY2" fmla="*/ 1475465 h 3212978"/>
                <a:gd name="connsiteX3" fmla="*/ 792088 w 1279105"/>
                <a:gd name="connsiteY3" fmla="*/ 3212978 h 3212978"/>
                <a:gd name="connsiteX4" fmla="*/ 792088 w 1279105"/>
                <a:gd name="connsiteY4" fmla="*/ 3212978 h 3212978"/>
                <a:gd name="connsiteX5" fmla="*/ 0 w 1279105"/>
                <a:gd name="connsiteY5" fmla="*/ 3212978 h 3212978"/>
                <a:gd name="connsiteX6" fmla="*/ 0 w 1279105"/>
                <a:gd name="connsiteY6" fmla="*/ 3212978 h 3212978"/>
                <a:gd name="connsiteX7" fmla="*/ 0 w 1279105"/>
                <a:gd name="connsiteY7" fmla="*/ 863870 h 3212978"/>
                <a:gd name="connsiteX8" fmla="*/ 786963 w 1279105"/>
                <a:gd name="connsiteY8" fmla="*/ 234 h 3212978"/>
                <a:gd name="connsiteX0" fmla="*/ 786963 w 1232192"/>
                <a:gd name="connsiteY0" fmla="*/ 272 h 3213016"/>
                <a:gd name="connsiteX1" fmla="*/ 1189052 w 1232192"/>
                <a:gd name="connsiteY1" fmla="*/ 492618 h 3213016"/>
                <a:gd name="connsiteX2" fmla="*/ 754433 w 1232192"/>
                <a:gd name="connsiteY2" fmla="*/ 1475503 h 3213016"/>
                <a:gd name="connsiteX3" fmla="*/ 792088 w 1232192"/>
                <a:gd name="connsiteY3" fmla="*/ 3213016 h 3213016"/>
                <a:gd name="connsiteX4" fmla="*/ 792088 w 1232192"/>
                <a:gd name="connsiteY4" fmla="*/ 3213016 h 3213016"/>
                <a:gd name="connsiteX5" fmla="*/ 0 w 1232192"/>
                <a:gd name="connsiteY5" fmla="*/ 3213016 h 3213016"/>
                <a:gd name="connsiteX6" fmla="*/ 0 w 1232192"/>
                <a:gd name="connsiteY6" fmla="*/ 3213016 h 3213016"/>
                <a:gd name="connsiteX7" fmla="*/ 0 w 1232192"/>
                <a:gd name="connsiteY7" fmla="*/ 863908 h 3213016"/>
                <a:gd name="connsiteX8" fmla="*/ 786963 w 1232192"/>
                <a:gd name="connsiteY8" fmla="*/ 272 h 3213016"/>
                <a:gd name="connsiteX0" fmla="*/ 883632 w 1244333"/>
                <a:gd name="connsiteY0" fmla="*/ 288 h 3202984"/>
                <a:gd name="connsiteX1" fmla="*/ 1189052 w 1244333"/>
                <a:gd name="connsiteY1" fmla="*/ 482586 h 3202984"/>
                <a:gd name="connsiteX2" fmla="*/ 754433 w 1244333"/>
                <a:gd name="connsiteY2" fmla="*/ 1465471 h 3202984"/>
                <a:gd name="connsiteX3" fmla="*/ 792088 w 1244333"/>
                <a:gd name="connsiteY3" fmla="*/ 3202984 h 3202984"/>
                <a:gd name="connsiteX4" fmla="*/ 792088 w 1244333"/>
                <a:gd name="connsiteY4" fmla="*/ 3202984 h 3202984"/>
                <a:gd name="connsiteX5" fmla="*/ 0 w 1244333"/>
                <a:gd name="connsiteY5" fmla="*/ 3202984 h 3202984"/>
                <a:gd name="connsiteX6" fmla="*/ 0 w 1244333"/>
                <a:gd name="connsiteY6" fmla="*/ 3202984 h 3202984"/>
                <a:gd name="connsiteX7" fmla="*/ 0 w 1244333"/>
                <a:gd name="connsiteY7" fmla="*/ 853876 h 3202984"/>
                <a:gd name="connsiteX8" fmla="*/ 883632 w 1244333"/>
                <a:gd name="connsiteY8" fmla="*/ 288 h 3202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4333" h="3202984">
                  <a:moveTo>
                    <a:pt x="883632" y="288"/>
                  </a:moveTo>
                  <a:cubicBezTo>
                    <a:pt x="1159064" y="-7889"/>
                    <a:pt x="1341397" y="158219"/>
                    <a:pt x="1189052" y="482586"/>
                  </a:cubicBezTo>
                  <a:cubicBezTo>
                    <a:pt x="975620" y="911727"/>
                    <a:pt x="739017" y="984814"/>
                    <a:pt x="754433" y="1465471"/>
                  </a:cubicBezTo>
                  <a:cubicBezTo>
                    <a:pt x="763047" y="1992441"/>
                    <a:pt x="773014" y="2384949"/>
                    <a:pt x="792088" y="3202984"/>
                  </a:cubicBezTo>
                  <a:lnTo>
                    <a:pt x="792088" y="3202984"/>
                  </a:lnTo>
                  <a:lnTo>
                    <a:pt x="0" y="3202984"/>
                  </a:lnTo>
                  <a:lnTo>
                    <a:pt x="0" y="3202984"/>
                  </a:lnTo>
                  <a:lnTo>
                    <a:pt x="0" y="853876"/>
                  </a:lnTo>
                  <a:cubicBezTo>
                    <a:pt x="19874" y="235997"/>
                    <a:pt x="377849" y="5161"/>
                    <a:pt x="883632" y="2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0" name="Round Same Side Corner Rectangle 8">
              <a:extLst>
                <a:ext uri="{FF2B5EF4-FFF2-40B4-BE49-F238E27FC236}">
                  <a16:creationId xmlns:a16="http://schemas.microsoft.com/office/drawing/2014/main" xmlns="" id="{A09A84A6-02B5-49BD-83B2-C740B89CA548}"/>
                </a:ext>
              </a:extLst>
            </p:cNvPr>
            <p:cNvSpPr/>
            <p:nvPr/>
          </p:nvSpPr>
          <p:spPr>
            <a:xfrm rot="10800000">
              <a:off x="4958576" y="2197645"/>
              <a:ext cx="1601768" cy="3212297"/>
            </a:xfrm>
            <a:custGeom>
              <a:avLst/>
              <a:gdLst>
                <a:gd name="connsiteX0" fmla="*/ 306000 w 612000"/>
                <a:gd name="connsiteY0" fmla="*/ 0 h 2817001"/>
                <a:gd name="connsiteX1" fmla="*/ 306000 w 612000"/>
                <a:gd name="connsiteY1" fmla="*/ 0 h 2817001"/>
                <a:gd name="connsiteX2" fmla="*/ 612000 w 612000"/>
                <a:gd name="connsiteY2" fmla="*/ 306000 h 2817001"/>
                <a:gd name="connsiteX3" fmla="*/ 612000 w 612000"/>
                <a:gd name="connsiteY3" fmla="*/ 2817001 h 2817001"/>
                <a:gd name="connsiteX4" fmla="*/ 612000 w 612000"/>
                <a:gd name="connsiteY4" fmla="*/ 2817001 h 2817001"/>
                <a:gd name="connsiteX5" fmla="*/ 0 w 612000"/>
                <a:gd name="connsiteY5" fmla="*/ 2817001 h 2817001"/>
                <a:gd name="connsiteX6" fmla="*/ 0 w 612000"/>
                <a:gd name="connsiteY6" fmla="*/ 2817001 h 2817001"/>
                <a:gd name="connsiteX7" fmla="*/ 0 w 612000"/>
                <a:gd name="connsiteY7" fmla="*/ 306000 h 2817001"/>
                <a:gd name="connsiteX8" fmla="*/ 306000 w 612000"/>
                <a:gd name="connsiteY8" fmla="*/ 0 h 2817001"/>
                <a:gd name="connsiteX0" fmla="*/ 25563 w 1192801"/>
                <a:gd name="connsiteY0" fmla="*/ 0 h 3231671"/>
                <a:gd name="connsiteX1" fmla="*/ 886801 w 1192801"/>
                <a:gd name="connsiteY1" fmla="*/ 414670 h 3231671"/>
                <a:gd name="connsiteX2" fmla="*/ 1192801 w 1192801"/>
                <a:gd name="connsiteY2" fmla="*/ 720670 h 3231671"/>
                <a:gd name="connsiteX3" fmla="*/ 1192801 w 1192801"/>
                <a:gd name="connsiteY3" fmla="*/ 3231671 h 3231671"/>
                <a:gd name="connsiteX4" fmla="*/ 1192801 w 1192801"/>
                <a:gd name="connsiteY4" fmla="*/ 3231671 h 3231671"/>
                <a:gd name="connsiteX5" fmla="*/ 580801 w 1192801"/>
                <a:gd name="connsiteY5" fmla="*/ 3231671 h 3231671"/>
                <a:gd name="connsiteX6" fmla="*/ 580801 w 1192801"/>
                <a:gd name="connsiteY6" fmla="*/ 3231671 h 3231671"/>
                <a:gd name="connsiteX7" fmla="*/ 580801 w 1192801"/>
                <a:gd name="connsiteY7" fmla="*/ 720670 h 3231671"/>
                <a:gd name="connsiteX8" fmla="*/ 25563 w 1192801"/>
                <a:gd name="connsiteY8" fmla="*/ 0 h 3231671"/>
                <a:gd name="connsiteX0" fmla="*/ 25563 w 1192801"/>
                <a:gd name="connsiteY0" fmla="*/ 0 h 3231671"/>
                <a:gd name="connsiteX1" fmla="*/ 1192801 w 1192801"/>
                <a:gd name="connsiteY1" fmla="*/ 720670 h 3231671"/>
                <a:gd name="connsiteX2" fmla="*/ 1192801 w 1192801"/>
                <a:gd name="connsiteY2" fmla="*/ 3231671 h 3231671"/>
                <a:gd name="connsiteX3" fmla="*/ 1192801 w 1192801"/>
                <a:gd name="connsiteY3" fmla="*/ 3231671 h 3231671"/>
                <a:gd name="connsiteX4" fmla="*/ 580801 w 1192801"/>
                <a:gd name="connsiteY4" fmla="*/ 3231671 h 3231671"/>
                <a:gd name="connsiteX5" fmla="*/ 580801 w 1192801"/>
                <a:gd name="connsiteY5" fmla="*/ 3231671 h 3231671"/>
                <a:gd name="connsiteX6" fmla="*/ 580801 w 1192801"/>
                <a:gd name="connsiteY6" fmla="*/ 720670 h 3231671"/>
                <a:gd name="connsiteX7" fmla="*/ 25563 w 1192801"/>
                <a:gd name="connsiteY7" fmla="*/ 0 h 3231671"/>
                <a:gd name="connsiteX0" fmla="*/ 30147 w 1197385"/>
                <a:gd name="connsiteY0" fmla="*/ 0 h 3231671"/>
                <a:gd name="connsiteX1" fmla="*/ 1197385 w 1197385"/>
                <a:gd name="connsiteY1" fmla="*/ 720670 h 3231671"/>
                <a:gd name="connsiteX2" fmla="*/ 1197385 w 1197385"/>
                <a:gd name="connsiteY2" fmla="*/ 3231671 h 3231671"/>
                <a:gd name="connsiteX3" fmla="*/ 1197385 w 1197385"/>
                <a:gd name="connsiteY3" fmla="*/ 3231671 h 3231671"/>
                <a:gd name="connsiteX4" fmla="*/ 585385 w 1197385"/>
                <a:gd name="connsiteY4" fmla="*/ 3231671 h 3231671"/>
                <a:gd name="connsiteX5" fmla="*/ 585385 w 1197385"/>
                <a:gd name="connsiteY5" fmla="*/ 3231671 h 3231671"/>
                <a:gd name="connsiteX6" fmla="*/ 457794 w 1197385"/>
                <a:gd name="connsiteY6" fmla="*/ 1018382 h 3231671"/>
                <a:gd name="connsiteX7" fmla="*/ 30147 w 1197385"/>
                <a:gd name="connsiteY7" fmla="*/ 0 h 3231671"/>
                <a:gd name="connsiteX0" fmla="*/ 311465 w 1478703"/>
                <a:gd name="connsiteY0" fmla="*/ 1443 h 3233114"/>
                <a:gd name="connsiteX1" fmla="*/ 1478703 w 1478703"/>
                <a:gd name="connsiteY1" fmla="*/ 722113 h 3233114"/>
                <a:gd name="connsiteX2" fmla="*/ 1478703 w 1478703"/>
                <a:gd name="connsiteY2" fmla="*/ 3233114 h 3233114"/>
                <a:gd name="connsiteX3" fmla="*/ 1478703 w 1478703"/>
                <a:gd name="connsiteY3" fmla="*/ 3233114 h 3233114"/>
                <a:gd name="connsiteX4" fmla="*/ 866703 w 1478703"/>
                <a:gd name="connsiteY4" fmla="*/ 3233114 h 3233114"/>
                <a:gd name="connsiteX5" fmla="*/ 866703 w 1478703"/>
                <a:gd name="connsiteY5" fmla="*/ 3233114 h 3233114"/>
                <a:gd name="connsiteX6" fmla="*/ 739112 w 1478703"/>
                <a:gd name="connsiteY6" fmla="*/ 1019825 h 3233114"/>
                <a:gd name="connsiteX7" fmla="*/ 15213 w 1478703"/>
                <a:gd name="connsiteY7" fmla="*/ 1379751 h 3233114"/>
                <a:gd name="connsiteX8" fmla="*/ 311465 w 1478703"/>
                <a:gd name="connsiteY8" fmla="*/ 1443 h 3233114"/>
                <a:gd name="connsiteX0" fmla="*/ 188447 w 1355685"/>
                <a:gd name="connsiteY0" fmla="*/ 1409 h 3233080"/>
                <a:gd name="connsiteX1" fmla="*/ 1355685 w 1355685"/>
                <a:gd name="connsiteY1" fmla="*/ 722079 h 3233080"/>
                <a:gd name="connsiteX2" fmla="*/ 1355685 w 1355685"/>
                <a:gd name="connsiteY2" fmla="*/ 3233080 h 3233080"/>
                <a:gd name="connsiteX3" fmla="*/ 1355685 w 1355685"/>
                <a:gd name="connsiteY3" fmla="*/ 3233080 h 3233080"/>
                <a:gd name="connsiteX4" fmla="*/ 743685 w 1355685"/>
                <a:gd name="connsiteY4" fmla="*/ 3233080 h 3233080"/>
                <a:gd name="connsiteX5" fmla="*/ 743685 w 1355685"/>
                <a:gd name="connsiteY5" fmla="*/ 3233080 h 3233080"/>
                <a:gd name="connsiteX6" fmla="*/ 616094 w 1355685"/>
                <a:gd name="connsiteY6" fmla="*/ 1019791 h 3233080"/>
                <a:gd name="connsiteX7" fmla="*/ 30418 w 1355685"/>
                <a:gd name="connsiteY7" fmla="*/ 1411615 h 3233080"/>
                <a:gd name="connsiteX8" fmla="*/ 188447 w 1355685"/>
                <a:gd name="connsiteY8" fmla="*/ 1409 h 3233080"/>
                <a:gd name="connsiteX0" fmla="*/ 405131 w 1572369"/>
                <a:gd name="connsiteY0" fmla="*/ 1994 h 3233665"/>
                <a:gd name="connsiteX1" fmla="*/ 1572369 w 1572369"/>
                <a:gd name="connsiteY1" fmla="*/ 722664 h 3233665"/>
                <a:gd name="connsiteX2" fmla="*/ 1572369 w 1572369"/>
                <a:gd name="connsiteY2" fmla="*/ 3233665 h 3233665"/>
                <a:gd name="connsiteX3" fmla="*/ 1572369 w 1572369"/>
                <a:gd name="connsiteY3" fmla="*/ 3233665 h 3233665"/>
                <a:gd name="connsiteX4" fmla="*/ 960369 w 1572369"/>
                <a:gd name="connsiteY4" fmla="*/ 3233665 h 3233665"/>
                <a:gd name="connsiteX5" fmla="*/ 960369 w 1572369"/>
                <a:gd name="connsiteY5" fmla="*/ 3233665 h 3233665"/>
                <a:gd name="connsiteX6" fmla="*/ 832778 w 1572369"/>
                <a:gd name="connsiteY6" fmla="*/ 1020376 h 3233665"/>
                <a:gd name="connsiteX7" fmla="*/ 247102 w 1572369"/>
                <a:gd name="connsiteY7" fmla="*/ 1412200 h 3233665"/>
                <a:gd name="connsiteX8" fmla="*/ 405131 w 1572369"/>
                <a:gd name="connsiteY8" fmla="*/ 1994 h 3233665"/>
                <a:gd name="connsiteX0" fmla="*/ 405131 w 1572369"/>
                <a:gd name="connsiteY0" fmla="*/ 1994 h 3233665"/>
                <a:gd name="connsiteX1" fmla="*/ 1572369 w 1572369"/>
                <a:gd name="connsiteY1" fmla="*/ 722664 h 3233665"/>
                <a:gd name="connsiteX2" fmla="*/ 1572369 w 1572369"/>
                <a:gd name="connsiteY2" fmla="*/ 3233665 h 3233665"/>
                <a:gd name="connsiteX3" fmla="*/ 1572369 w 1572369"/>
                <a:gd name="connsiteY3" fmla="*/ 3233665 h 3233665"/>
                <a:gd name="connsiteX4" fmla="*/ 960369 w 1572369"/>
                <a:gd name="connsiteY4" fmla="*/ 3233665 h 3233665"/>
                <a:gd name="connsiteX5" fmla="*/ 960369 w 1572369"/>
                <a:gd name="connsiteY5" fmla="*/ 3233665 h 3233665"/>
                <a:gd name="connsiteX6" fmla="*/ 832778 w 1572369"/>
                <a:gd name="connsiteY6" fmla="*/ 1020376 h 3233665"/>
                <a:gd name="connsiteX7" fmla="*/ 247102 w 1572369"/>
                <a:gd name="connsiteY7" fmla="*/ 1412200 h 3233665"/>
                <a:gd name="connsiteX8" fmla="*/ 405131 w 1572369"/>
                <a:gd name="connsiteY8" fmla="*/ 1994 h 3233665"/>
                <a:gd name="connsiteX0" fmla="*/ 405131 w 1572369"/>
                <a:gd name="connsiteY0" fmla="*/ 1994 h 3233665"/>
                <a:gd name="connsiteX1" fmla="*/ 1572369 w 1572369"/>
                <a:gd name="connsiteY1" fmla="*/ 722664 h 3233665"/>
                <a:gd name="connsiteX2" fmla="*/ 1572369 w 1572369"/>
                <a:gd name="connsiteY2" fmla="*/ 3233665 h 3233665"/>
                <a:gd name="connsiteX3" fmla="*/ 1572369 w 1572369"/>
                <a:gd name="connsiteY3" fmla="*/ 3233665 h 3233665"/>
                <a:gd name="connsiteX4" fmla="*/ 960369 w 1572369"/>
                <a:gd name="connsiteY4" fmla="*/ 3233665 h 3233665"/>
                <a:gd name="connsiteX5" fmla="*/ 960369 w 1572369"/>
                <a:gd name="connsiteY5" fmla="*/ 3233665 h 3233665"/>
                <a:gd name="connsiteX6" fmla="*/ 832778 w 1572369"/>
                <a:gd name="connsiteY6" fmla="*/ 1020376 h 3233665"/>
                <a:gd name="connsiteX7" fmla="*/ 247102 w 1572369"/>
                <a:gd name="connsiteY7" fmla="*/ 1412200 h 3233665"/>
                <a:gd name="connsiteX8" fmla="*/ 405131 w 1572369"/>
                <a:gd name="connsiteY8" fmla="*/ 1994 h 3233665"/>
                <a:gd name="connsiteX0" fmla="*/ 405131 w 1572369"/>
                <a:gd name="connsiteY0" fmla="*/ 1994 h 3233665"/>
                <a:gd name="connsiteX1" fmla="*/ 1572369 w 1572369"/>
                <a:gd name="connsiteY1" fmla="*/ 722664 h 3233665"/>
                <a:gd name="connsiteX2" fmla="*/ 1572369 w 1572369"/>
                <a:gd name="connsiteY2" fmla="*/ 3233665 h 3233665"/>
                <a:gd name="connsiteX3" fmla="*/ 1572369 w 1572369"/>
                <a:gd name="connsiteY3" fmla="*/ 3233665 h 3233665"/>
                <a:gd name="connsiteX4" fmla="*/ 960369 w 1572369"/>
                <a:gd name="connsiteY4" fmla="*/ 3233665 h 3233665"/>
                <a:gd name="connsiteX5" fmla="*/ 960369 w 1572369"/>
                <a:gd name="connsiteY5" fmla="*/ 3233665 h 3233665"/>
                <a:gd name="connsiteX6" fmla="*/ 832778 w 1572369"/>
                <a:gd name="connsiteY6" fmla="*/ 1020376 h 3233665"/>
                <a:gd name="connsiteX7" fmla="*/ 247102 w 1572369"/>
                <a:gd name="connsiteY7" fmla="*/ 1412200 h 3233665"/>
                <a:gd name="connsiteX8" fmla="*/ 405131 w 1572369"/>
                <a:gd name="connsiteY8" fmla="*/ 1994 h 3233665"/>
                <a:gd name="connsiteX0" fmla="*/ 405131 w 1572369"/>
                <a:gd name="connsiteY0" fmla="*/ 1994 h 3233665"/>
                <a:gd name="connsiteX1" fmla="*/ 1572369 w 1572369"/>
                <a:gd name="connsiteY1" fmla="*/ 722664 h 3233665"/>
                <a:gd name="connsiteX2" fmla="*/ 1572369 w 1572369"/>
                <a:gd name="connsiteY2" fmla="*/ 3233665 h 3233665"/>
                <a:gd name="connsiteX3" fmla="*/ 1572369 w 1572369"/>
                <a:gd name="connsiteY3" fmla="*/ 3233665 h 3233665"/>
                <a:gd name="connsiteX4" fmla="*/ 960369 w 1572369"/>
                <a:gd name="connsiteY4" fmla="*/ 3233665 h 3233665"/>
                <a:gd name="connsiteX5" fmla="*/ 960369 w 1572369"/>
                <a:gd name="connsiteY5" fmla="*/ 3233665 h 3233665"/>
                <a:gd name="connsiteX6" fmla="*/ 832778 w 1572369"/>
                <a:gd name="connsiteY6" fmla="*/ 1020376 h 3233665"/>
                <a:gd name="connsiteX7" fmla="*/ 247102 w 1572369"/>
                <a:gd name="connsiteY7" fmla="*/ 1412200 h 3233665"/>
                <a:gd name="connsiteX8" fmla="*/ 405131 w 1572369"/>
                <a:gd name="connsiteY8" fmla="*/ 1994 h 3233665"/>
                <a:gd name="connsiteX0" fmla="*/ 405131 w 1572369"/>
                <a:gd name="connsiteY0" fmla="*/ 1994 h 3233665"/>
                <a:gd name="connsiteX1" fmla="*/ 1476676 w 1572369"/>
                <a:gd name="connsiteY1" fmla="*/ 935315 h 3233665"/>
                <a:gd name="connsiteX2" fmla="*/ 1572369 w 1572369"/>
                <a:gd name="connsiteY2" fmla="*/ 3233665 h 3233665"/>
                <a:gd name="connsiteX3" fmla="*/ 1572369 w 1572369"/>
                <a:gd name="connsiteY3" fmla="*/ 3233665 h 3233665"/>
                <a:gd name="connsiteX4" fmla="*/ 960369 w 1572369"/>
                <a:gd name="connsiteY4" fmla="*/ 3233665 h 3233665"/>
                <a:gd name="connsiteX5" fmla="*/ 960369 w 1572369"/>
                <a:gd name="connsiteY5" fmla="*/ 3233665 h 3233665"/>
                <a:gd name="connsiteX6" fmla="*/ 832778 w 1572369"/>
                <a:gd name="connsiteY6" fmla="*/ 1020376 h 3233665"/>
                <a:gd name="connsiteX7" fmla="*/ 247102 w 1572369"/>
                <a:gd name="connsiteY7" fmla="*/ 1412200 h 3233665"/>
                <a:gd name="connsiteX8" fmla="*/ 405131 w 1572369"/>
                <a:gd name="connsiteY8" fmla="*/ 1994 h 3233665"/>
                <a:gd name="connsiteX0" fmla="*/ 405131 w 1572369"/>
                <a:gd name="connsiteY0" fmla="*/ 1994 h 3233665"/>
                <a:gd name="connsiteX1" fmla="*/ 1476676 w 1572369"/>
                <a:gd name="connsiteY1" fmla="*/ 935315 h 3233665"/>
                <a:gd name="connsiteX2" fmla="*/ 1572369 w 1572369"/>
                <a:gd name="connsiteY2" fmla="*/ 3233665 h 3233665"/>
                <a:gd name="connsiteX3" fmla="*/ 1572369 w 1572369"/>
                <a:gd name="connsiteY3" fmla="*/ 3233665 h 3233665"/>
                <a:gd name="connsiteX4" fmla="*/ 960369 w 1572369"/>
                <a:gd name="connsiteY4" fmla="*/ 3233665 h 3233665"/>
                <a:gd name="connsiteX5" fmla="*/ 960369 w 1572369"/>
                <a:gd name="connsiteY5" fmla="*/ 3233665 h 3233665"/>
                <a:gd name="connsiteX6" fmla="*/ 832778 w 1572369"/>
                <a:gd name="connsiteY6" fmla="*/ 1020376 h 3233665"/>
                <a:gd name="connsiteX7" fmla="*/ 247102 w 1572369"/>
                <a:gd name="connsiteY7" fmla="*/ 1412200 h 3233665"/>
                <a:gd name="connsiteX8" fmla="*/ 405131 w 1572369"/>
                <a:gd name="connsiteY8" fmla="*/ 1994 h 3233665"/>
                <a:gd name="connsiteX0" fmla="*/ 454087 w 1557530"/>
                <a:gd name="connsiteY0" fmla="*/ 2221 h 3138199"/>
                <a:gd name="connsiteX1" fmla="*/ 1461837 w 1557530"/>
                <a:gd name="connsiteY1" fmla="*/ 839849 h 3138199"/>
                <a:gd name="connsiteX2" fmla="*/ 1557530 w 1557530"/>
                <a:gd name="connsiteY2" fmla="*/ 3138199 h 3138199"/>
                <a:gd name="connsiteX3" fmla="*/ 1557530 w 1557530"/>
                <a:gd name="connsiteY3" fmla="*/ 3138199 h 3138199"/>
                <a:gd name="connsiteX4" fmla="*/ 945530 w 1557530"/>
                <a:gd name="connsiteY4" fmla="*/ 3138199 h 3138199"/>
                <a:gd name="connsiteX5" fmla="*/ 945530 w 1557530"/>
                <a:gd name="connsiteY5" fmla="*/ 3138199 h 3138199"/>
                <a:gd name="connsiteX6" fmla="*/ 817939 w 1557530"/>
                <a:gd name="connsiteY6" fmla="*/ 924910 h 3138199"/>
                <a:gd name="connsiteX7" fmla="*/ 232263 w 1557530"/>
                <a:gd name="connsiteY7" fmla="*/ 1316734 h 3138199"/>
                <a:gd name="connsiteX8" fmla="*/ 454087 w 1557530"/>
                <a:gd name="connsiteY8" fmla="*/ 2221 h 3138199"/>
                <a:gd name="connsiteX0" fmla="*/ 458217 w 1561660"/>
                <a:gd name="connsiteY0" fmla="*/ 54 h 3136032"/>
                <a:gd name="connsiteX1" fmla="*/ 1465967 w 1561660"/>
                <a:gd name="connsiteY1" fmla="*/ 837682 h 3136032"/>
                <a:gd name="connsiteX2" fmla="*/ 1561660 w 1561660"/>
                <a:gd name="connsiteY2" fmla="*/ 3136032 h 3136032"/>
                <a:gd name="connsiteX3" fmla="*/ 1561660 w 1561660"/>
                <a:gd name="connsiteY3" fmla="*/ 3136032 h 3136032"/>
                <a:gd name="connsiteX4" fmla="*/ 949660 w 1561660"/>
                <a:gd name="connsiteY4" fmla="*/ 3136032 h 3136032"/>
                <a:gd name="connsiteX5" fmla="*/ 949660 w 1561660"/>
                <a:gd name="connsiteY5" fmla="*/ 3136032 h 3136032"/>
                <a:gd name="connsiteX6" fmla="*/ 822069 w 1561660"/>
                <a:gd name="connsiteY6" fmla="*/ 922743 h 3136032"/>
                <a:gd name="connsiteX7" fmla="*/ 236393 w 1561660"/>
                <a:gd name="connsiteY7" fmla="*/ 1314567 h 3136032"/>
                <a:gd name="connsiteX8" fmla="*/ 458217 w 1561660"/>
                <a:gd name="connsiteY8" fmla="*/ 54 h 3136032"/>
                <a:gd name="connsiteX0" fmla="*/ 458217 w 1561660"/>
                <a:gd name="connsiteY0" fmla="*/ 53790 h 3189768"/>
                <a:gd name="connsiteX1" fmla="*/ 1465967 w 1561660"/>
                <a:gd name="connsiteY1" fmla="*/ 891418 h 3189768"/>
                <a:gd name="connsiteX2" fmla="*/ 1561660 w 1561660"/>
                <a:gd name="connsiteY2" fmla="*/ 3189768 h 3189768"/>
                <a:gd name="connsiteX3" fmla="*/ 1561660 w 1561660"/>
                <a:gd name="connsiteY3" fmla="*/ 3189768 h 3189768"/>
                <a:gd name="connsiteX4" fmla="*/ 949660 w 1561660"/>
                <a:gd name="connsiteY4" fmla="*/ 3189768 h 3189768"/>
                <a:gd name="connsiteX5" fmla="*/ 949660 w 1561660"/>
                <a:gd name="connsiteY5" fmla="*/ 3189768 h 3189768"/>
                <a:gd name="connsiteX6" fmla="*/ 822069 w 1561660"/>
                <a:gd name="connsiteY6" fmla="*/ 976479 h 3189768"/>
                <a:gd name="connsiteX7" fmla="*/ 236393 w 1561660"/>
                <a:gd name="connsiteY7" fmla="*/ 1368303 h 3189768"/>
                <a:gd name="connsiteX8" fmla="*/ 458217 w 1561660"/>
                <a:gd name="connsiteY8" fmla="*/ 53790 h 3189768"/>
                <a:gd name="connsiteX0" fmla="*/ 473561 w 1577004"/>
                <a:gd name="connsiteY0" fmla="*/ 53790 h 3189768"/>
                <a:gd name="connsiteX1" fmla="*/ 1481311 w 1577004"/>
                <a:gd name="connsiteY1" fmla="*/ 891418 h 3189768"/>
                <a:gd name="connsiteX2" fmla="*/ 1577004 w 1577004"/>
                <a:gd name="connsiteY2" fmla="*/ 3189768 h 3189768"/>
                <a:gd name="connsiteX3" fmla="*/ 1577004 w 1577004"/>
                <a:gd name="connsiteY3" fmla="*/ 3189768 h 3189768"/>
                <a:gd name="connsiteX4" fmla="*/ 965004 w 1577004"/>
                <a:gd name="connsiteY4" fmla="*/ 3189768 h 3189768"/>
                <a:gd name="connsiteX5" fmla="*/ 965004 w 1577004"/>
                <a:gd name="connsiteY5" fmla="*/ 3189768 h 3189768"/>
                <a:gd name="connsiteX6" fmla="*/ 837413 w 1577004"/>
                <a:gd name="connsiteY6" fmla="*/ 976479 h 3189768"/>
                <a:gd name="connsiteX7" fmla="*/ 251737 w 1577004"/>
                <a:gd name="connsiteY7" fmla="*/ 1368303 h 3189768"/>
                <a:gd name="connsiteX8" fmla="*/ 473561 w 1577004"/>
                <a:gd name="connsiteY8" fmla="*/ 53790 h 3189768"/>
                <a:gd name="connsiteX0" fmla="*/ 473561 w 1577004"/>
                <a:gd name="connsiteY0" fmla="*/ 46232 h 3182210"/>
                <a:gd name="connsiteX1" fmla="*/ 1481311 w 1577004"/>
                <a:gd name="connsiteY1" fmla="*/ 883860 h 3182210"/>
                <a:gd name="connsiteX2" fmla="*/ 1577004 w 1577004"/>
                <a:gd name="connsiteY2" fmla="*/ 3182210 h 3182210"/>
                <a:gd name="connsiteX3" fmla="*/ 1577004 w 1577004"/>
                <a:gd name="connsiteY3" fmla="*/ 3182210 h 3182210"/>
                <a:gd name="connsiteX4" fmla="*/ 965004 w 1577004"/>
                <a:gd name="connsiteY4" fmla="*/ 3182210 h 3182210"/>
                <a:gd name="connsiteX5" fmla="*/ 965004 w 1577004"/>
                <a:gd name="connsiteY5" fmla="*/ 3182210 h 3182210"/>
                <a:gd name="connsiteX6" fmla="*/ 837413 w 1577004"/>
                <a:gd name="connsiteY6" fmla="*/ 968921 h 3182210"/>
                <a:gd name="connsiteX7" fmla="*/ 251737 w 1577004"/>
                <a:gd name="connsiteY7" fmla="*/ 1360745 h 3182210"/>
                <a:gd name="connsiteX8" fmla="*/ 473561 w 1577004"/>
                <a:gd name="connsiteY8" fmla="*/ 46232 h 3182210"/>
                <a:gd name="connsiteX0" fmla="*/ 473561 w 1577004"/>
                <a:gd name="connsiteY0" fmla="*/ 77283 h 3213261"/>
                <a:gd name="connsiteX1" fmla="*/ 1336258 w 1577004"/>
                <a:gd name="connsiteY1" fmla="*/ 232848 h 3213261"/>
                <a:gd name="connsiteX2" fmla="*/ 1481311 w 1577004"/>
                <a:gd name="connsiteY2" fmla="*/ 914911 h 3213261"/>
                <a:gd name="connsiteX3" fmla="*/ 1577004 w 1577004"/>
                <a:gd name="connsiteY3" fmla="*/ 3213261 h 3213261"/>
                <a:gd name="connsiteX4" fmla="*/ 1577004 w 1577004"/>
                <a:gd name="connsiteY4" fmla="*/ 3213261 h 3213261"/>
                <a:gd name="connsiteX5" fmla="*/ 965004 w 1577004"/>
                <a:gd name="connsiteY5" fmla="*/ 3213261 h 3213261"/>
                <a:gd name="connsiteX6" fmla="*/ 965004 w 1577004"/>
                <a:gd name="connsiteY6" fmla="*/ 3213261 h 3213261"/>
                <a:gd name="connsiteX7" fmla="*/ 837413 w 1577004"/>
                <a:gd name="connsiteY7" fmla="*/ 999972 h 3213261"/>
                <a:gd name="connsiteX8" fmla="*/ 251737 w 1577004"/>
                <a:gd name="connsiteY8" fmla="*/ 1391796 h 3213261"/>
                <a:gd name="connsiteX9" fmla="*/ 473561 w 1577004"/>
                <a:gd name="connsiteY9" fmla="*/ 77283 h 3213261"/>
                <a:gd name="connsiteX0" fmla="*/ 473561 w 1577004"/>
                <a:gd name="connsiteY0" fmla="*/ 75189 h 3211167"/>
                <a:gd name="connsiteX1" fmla="*/ 1336258 w 1577004"/>
                <a:gd name="connsiteY1" fmla="*/ 241387 h 3211167"/>
                <a:gd name="connsiteX2" fmla="*/ 1481311 w 1577004"/>
                <a:gd name="connsiteY2" fmla="*/ 912817 h 3211167"/>
                <a:gd name="connsiteX3" fmla="*/ 1577004 w 1577004"/>
                <a:gd name="connsiteY3" fmla="*/ 3211167 h 3211167"/>
                <a:gd name="connsiteX4" fmla="*/ 1577004 w 1577004"/>
                <a:gd name="connsiteY4" fmla="*/ 3211167 h 3211167"/>
                <a:gd name="connsiteX5" fmla="*/ 965004 w 1577004"/>
                <a:gd name="connsiteY5" fmla="*/ 3211167 h 3211167"/>
                <a:gd name="connsiteX6" fmla="*/ 965004 w 1577004"/>
                <a:gd name="connsiteY6" fmla="*/ 3211167 h 3211167"/>
                <a:gd name="connsiteX7" fmla="*/ 837413 w 1577004"/>
                <a:gd name="connsiteY7" fmla="*/ 997878 h 3211167"/>
                <a:gd name="connsiteX8" fmla="*/ 251737 w 1577004"/>
                <a:gd name="connsiteY8" fmla="*/ 1389702 h 3211167"/>
                <a:gd name="connsiteX9" fmla="*/ 473561 w 1577004"/>
                <a:gd name="connsiteY9" fmla="*/ 75189 h 3211167"/>
                <a:gd name="connsiteX0" fmla="*/ 473561 w 1577004"/>
                <a:gd name="connsiteY0" fmla="*/ 75189 h 3211167"/>
                <a:gd name="connsiteX1" fmla="*/ 1336258 w 1577004"/>
                <a:gd name="connsiteY1" fmla="*/ 241387 h 3211167"/>
                <a:gd name="connsiteX2" fmla="*/ 1368156 w 1577004"/>
                <a:gd name="connsiteY2" fmla="*/ 294550 h 3211167"/>
                <a:gd name="connsiteX3" fmla="*/ 1481311 w 1577004"/>
                <a:gd name="connsiteY3" fmla="*/ 912817 h 3211167"/>
                <a:gd name="connsiteX4" fmla="*/ 1577004 w 1577004"/>
                <a:gd name="connsiteY4" fmla="*/ 3211167 h 3211167"/>
                <a:gd name="connsiteX5" fmla="*/ 1577004 w 1577004"/>
                <a:gd name="connsiteY5" fmla="*/ 3211167 h 3211167"/>
                <a:gd name="connsiteX6" fmla="*/ 965004 w 1577004"/>
                <a:gd name="connsiteY6" fmla="*/ 3211167 h 3211167"/>
                <a:gd name="connsiteX7" fmla="*/ 965004 w 1577004"/>
                <a:gd name="connsiteY7" fmla="*/ 3211167 h 3211167"/>
                <a:gd name="connsiteX8" fmla="*/ 837413 w 1577004"/>
                <a:gd name="connsiteY8" fmla="*/ 997878 h 3211167"/>
                <a:gd name="connsiteX9" fmla="*/ 251737 w 1577004"/>
                <a:gd name="connsiteY9" fmla="*/ 1389702 h 3211167"/>
                <a:gd name="connsiteX10" fmla="*/ 473561 w 1577004"/>
                <a:gd name="connsiteY10" fmla="*/ 75189 h 3211167"/>
                <a:gd name="connsiteX0" fmla="*/ 473561 w 1577004"/>
                <a:gd name="connsiteY0" fmla="*/ 75189 h 3211167"/>
                <a:gd name="connsiteX1" fmla="*/ 1336258 w 1577004"/>
                <a:gd name="connsiteY1" fmla="*/ 241387 h 3211167"/>
                <a:gd name="connsiteX2" fmla="*/ 1368156 w 1577004"/>
                <a:gd name="connsiteY2" fmla="*/ 294550 h 3211167"/>
                <a:gd name="connsiteX3" fmla="*/ 1481311 w 1577004"/>
                <a:gd name="connsiteY3" fmla="*/ 912817 h 3211167"/>
                <a:gd name="connsiteX4" fmla="*/ 1577004 w 1577004"/>
                <a:gd name="connsiteY4" fmla="*/ 3211167 h 3211167"/>
                <a:gd name="connsiteX5" fmla="*/ 1577004 w 1577004"/>
                <a:gd name="connsiteY5" fmla="*/ 3211167 h 3211167"/>
                <a:gd name="connsiteX6" fmla="*/ 965004 w 1577004"/>
                <a:gd name="connsiteY6" fmla="*/ 3211167 h 3211167"/>
                <a:gd name="connsiteX7" fmla="*/ 965004 w 1577004"/>
                <a:gd name="connsiteY7" fmla="*/ 3211167 h 3211167"/>
                <a:gd name="connsiteX8" fmla="*/ 837413 w 1577004"/>
                <a:gd name="connsiteY8" fmla="*/ 997878 h 3211167"/>
                <a:gd name="connsiteX9" fmla="*/ 251737 w 1577004"/>
                <a:gd name="connsiteY9" fmla="*/ 1389702 h 3211167"/>
                <a:gd name="connsiteX10" fmla="*/ 473561 w 1577004"/>
                <a:gd name="connsiteY10" fmla="*/ 75189 h 3211167"/>
                <a:gd name="connsiteX0" fmla="*/ 473561 w 1577004"/>
                <a:gd name="connsiteY0" fmla="*/ 75189 h 3211167"/>
                <a:gd name="connsiteX1" fmla="*/ 1336258 w 1577004"/>
                <a:gd name="connsiteY1" fmla="*/ 241387 h 3211167"/>
                <a:gd name="connsiteX2" fmla="*/ 1481311 w 1577004"/>
                <a:gd name="connsiteY2" fmla="*/ 912817 h 3211167"/>
                <a:gd name="connsiteX3" fmla="*/ 1577004 w 1577004"/>
                <a:gd name="connsiteY3" fmla="*/ 3211167 h 3211167"/>
                <a:gd name="connsiteX4" fmla="*/ 1577004 w 1577004"/>
                <a:gd name="connsiteY4" fmla="*/ 3211167 h 3211167"/>
                <a:gd name="connsiteX5" fmla="*/ 965004 w 1577004"/>
                <a:gd name="connsiteY5" fmla="*/ 3211167 h 3211167"/>
                <a:gd name="connsiteX6" fmla="*/ 965004 w 1577004"/>
                <a:gd name="connsiteY6" fmla="*/ 3211167 h 3211167"/>
                <a:gd name="connsiteX7" fmla="*/ 837413 w 1577004"/>
                <a:gd name="connsiteY7" fmla="*/ 997878 h 3211167"/>
                <a:gd name="connsiteX8" fmla="*/ 251737 w 1577004"/>
                <a:gd name="connsiteY8" fmla="*/ 1389702 h 3211167"/>
                <a:gd name="connsiteX9" fmla="*/ 473561 w 1577004"/>
                <a:gd name="connsiteY9" fmla="*/ 75189 h 3211167"/>
                <a:gd name="connsiteX0" fmla="*/ 473561 w 1577004"/>
                <a:gd name="connsiteY0" fmla="*/ 75189 h 3211167"/>
                <a:gd name="connsiteX1" fmla="*/ 1336258 w 1577004"/>
                <a:gd name="connsiteY1" fmla="*/ 241387 h 3211167"/>
                <a:gd name="connsiteX2" fmla="*/ 1481311 w 1577004"/>
                <a:gd name="connsiteY2" fmla="*/ 912817 h 3211167"/>
                <a:gd name="connsiteX3" fmla="*/ 1577004 w 1577004"/>
                <a:gd name="connsiteY3" fmla="*/ 3211167 h 3211167"/>
                <a:gd name="connsiteX4" fmla="*/ 1577004 w 1577004"/>
                <a:gd name="connsiteY4" fmla="*/ 3211167 h 3211167"/>
                <a:gd name="connsiteX5" fmla="*/ 965004 w 1577004"/>
                <a:gd name="connsiteY5" fmla="*/ 3211167 h 3211167"/>
                <a:gd name="connsiteX6" fmla="*/ 965004 w 1577004"/>
                <a:gd name="connsiteY6" fmla="*/ 3211167 h 3211167"/>
                <a:gd name="connsiteX7" fmla="*/ 837413 w 1577004"/>
                <a:gd name="connsiteY7" fmla="*/ 997878 h 3211167"/>
                <a:gd name="connsiteX8" fmla="*/ 251737 w 1577004"/>
                <a:gd name="connsiteY8" fmla="*/ 1389702 h 3211167"/>
                <a:gd name="connsiteX9" fmla="*/ 473561 w 1577004"/>
                <a:gd name="connsiteY9" fmla="*/ 75189 h 3211167"/>
                <a:gd name="connsiteX0" fmla="*/ 473561 w 1577004"/>
                <a:gd name="connsiteY0" fmla="*/ 75189 h 3211167"/>
                <a:gd name="connsiteX1" fmla="*/ 1336258 w 1577004"/>
                <a:gd name="connsiteY1" fmla="*/ 241387 h 3211167"/>
                <a:gd name="connsiteX2" fmla="*/ 1481311 w 1577004"/>
                <a:gd name="connsiteY2" fmla="*/ 912817 h 3211167"/>
                <a:gd name="connsiteX3" fmla="*/ 1577004 w 1577004"/>
                <a:gd name="connsiteY3" fmla="*/ 3211167 h 3211167"/>
                <a:gd name="connsiteX4" fmla="*/ 1577004 w 1577004"/>
                <a:gd name="connsiteY4" fmla="*/ 3211167 h 3211167"/>
                <a:gd name="connsiteX5" fmla="*/ 965004 w 1577004"/>
                <a:gd name="connsiteY5" fmla="*/ 3211167 h 3211167"/>
                <a:gd name="connsiteX6" fmla="*/ 965004 w 1577004"/>
                <a:gd name="connsiteY6" fmla="*/ 3211167 h 3211167"/>
                <a:gd name="connsiteX7" fmla="*/ 837413 w 1577004"/>
                <a:gd name="connsiteY7" fmla="*/ 997878 h 3211167"/>
                <a:gd name="connsiteX8" fmla="*/ 251737 w 1577004"/>
                <a:gd name="connsiteY8" fmla="*/ 1389702 h 3211167"/>
                <a:gd name="connsiteX9" fmla="*/ 473561 w 1577004"/>
                <a:gd name="connsiteY9" fmla="*/ 75189 h 3211167"/>
                <a:gd name="connsiteX0" fmla="*/ 473561 w 1577004"/>
                <a:gd name="connsiteY0" fmla="*/ 10211 h 3146189"/>
                <a:gd name="connsiteX1" fmla="*/ 1481311 w 1577004"/>
                <a:gd name="connsiteY1" fmla="*/ 847839 h 3146189"/>
                <a:gd name="connsiteX2" fmla="*/ 1577004 w 1577004"/>
                <a:gd name="connsiteY2" fmla="*/ 3146189 h 3146189"/>
                <a:gd name="connsiteX3" fmla="*/ 1577004 w 1577004"/>
                <a:gd name="connsiteY3" fmla="*/ 3146189 h 3146189"/>
                <a:gd name="connsiteX4" fmla="*/ 965004 w 1577004"/>
                <a:gd name="connsiteY4" fmla="*/ 3146189 h 3146189"/>
                <a:gd name="connsiteX5" fmla="*/ 965004 w 1577004"/>
                <a:gd name="connsiteY5" fmla="*/ 3146189 h 3146189"/>
                <a:gd name="connsiteX6" fmla="*/ 837413 w 1577004"/>
                <a:gd name="connsiteY6" fmla="*/ 932900 h 3146189"/>
                <a:gd name="connsiteX7" fmla="*/ 251737 w 1577004"/>
                <a:gd name="connsiteY7" fmla="*/ 1324724 h 3146189"/>
                <a:gd name="connsiteX8" fmla="*/ 473561 w 1577004"/>
                <a:gd name="connsiteY8" fmla="*/ 10211 h 3146189"/>
                <a:gd name="connsiteX0" fmla="*/ 473561 w 1577004"/>
                <a:gd name="connsiteY0" fmla="*/ 81744 h 3217722"/>
                <a:gd name="connsiteX1" fmla="*/ 1481311 w 1577004"/>
                <a:gd name="connsiteY1" fmla="*/ 919372 h 3217722"/>
                <a:gd name="connsiteX2" fmla="*/ 1577004 w 1577004"/>
                <a:gd name="connsiteY2" fmla="*/ 3217722 h 3217722"/>
                <a:gd name="connsiteX3" fmla="*/ 1577004 w 1577004"/>
                <a:gd name="connsiteY3" fmla="*/ 3217722 h 3217722"/>
                <a:gd name="connsiteX4" fmla="*/ 965004 w 1577004"/>
                <a:gd name="connsiteY4" fmla="*/ 3217722 h 3217722"/>
                <a:gd name="connsiteX5" fmla="*/ 965004 w 1577004"/>
                <a:gd name="connsiteY5" fmla="*/ 3217722 h 3217722"/>
                <a:gd name="connsiteX6" fmla="*/ 837413 w 1577004"/>
                <a:gd name="connsiteY6" fmla="*/ 1004433 h 3217722"/>
                <a:gd name="connsiteX7" fmla="*/ 251737 w 1577004"/>
                <a:gd name="connsiteY7" fmla="*/ 1396257 h 3217722"/>
                <a:gd name="connsiteX8" fmla="*/ 473561 w 1577004"/>
                <a:gd name="connsiteY8" fmla="*/ 81744 h 3217722"/>
                <a:gd name="connsiteX0" fmla="*/ 473561 w 1577004"/>
                <a:gd name="connsiteY0" fmla="*/ 81744 h 3217722"/>
                <a:gd name="connsiteX1" fmla="*/ 1481311 w 1577004"/>
                <a:gd name="connsiteY1" fmla="*/ 919372 h 3217722"/>
                <a:gd name="connsiteX2" fmla="*/ 1577004 w 1577004"/>
                <a:gd name="connsiteY2" fmla="*/ 3217722 h 3217722"/>
                <a:gd name="connsiteX3" fmla="*/ 1577004 w 1577004"/>
                <a:gd name="connsiteY3" fmla="*/ 3217722 h 3217722"/>
                <a:gd name="connsiteX4" fmla="*/ 965004 w 1577004"/>
                <a:gd name="connsiteY4" fmla="*/ 3217722 h 3217722"/>
                <a:gd name="connsiteX5" fmla="*/ 965004 w 1577004"/>
                <a:gd name="connsiteY5" fmla="*/ 3217722 h 3217722"/>
                <a:gd name="connsiteX6" fmla="*/ 879944 w 1577004"/>
                <a:gd name="connsiteY6" fmla="*/ 1068228 h 3217722"/>
                <a:gd name="connsiteX7" fmla="*/ 251737 w 1577004"/>
                <a:gd name="connsiteY7" fmla="*/ 1396257 h 3217722"/>
                <a:gd name="connsiteX8" fmla="*/ 473561 w 1577004"/>
                <a:gd name="connsiteY8" fmla="*/ 81744 h 3217722"/>
                <a:gd name="connsiteX0" fmla="*/ 473561 w 1577004"/>
                <a:gd name="connsiteY0" fmla="*/ 81744 h 3217722"/>
                <a:gd name="connsiteX1" fmla="*/ 1481311 w 1577004"/>
                <a:gd name="connsiteY1" fmla="*/ 919372 h 3217722"/>
                <a:gd name="connsiteX2" fmla="*/ 1577004 w 1577004"/>
                <a:gd name="connsiteY2" fmla="*/ 3217722 h 3217722"/>
                <a:gd name="connsiteX3" fmla="*/ 1577004 w 1577004"/>
                <a:gd name="connsiteY3" fmla="*/ 3217722 h 3217722"/>
                <a:gd name="connsiteX4" fmla="*/ 965004 w 1577004"/>
                <a:gd name="connsiteY4" fmla="*/ 3217722 h 3217722"/>
                <a:gd name="connsiteX5" fmla="*/ 965004 w 1577004"/>
                <a:gd name="connsiteY5" fmla="*/ 3217722 h 3217722"/>
                <a:gd name="connsiteX6" fmla="*/ 879944 w 1577004"/>
                <a:gd name="connsiteY6" fmla="*/ 1068228 h 3217722"/>
                <a:gd name="connsiteX7" fmla="*/ 251737 w 1577004"/>
                <a:gd name="connsiteY7" fmla="*/ 1396257 h 3217722"/>
                <a:gd name="connsiteX8" fmla="*/ 473561 w 1577004"/>
                <a:gd name="connsiteY8" fmla="*/ 81744 h 3217722"/>
                <a:gd name="connsiteX0" fmla="*/ 473561 w 1577004"/>
                <a:gd name="connsiteY0" fmla="*/ 81744 h 3217722"/>
                <a:gd name="connsiteX1" fmla="*/ 1481311 w 1577004"/>
                <a:gd name="connsiteY1" fmla="*/ 919372 h 3217722"/>
                <a:gd name="connsiteX2" fmla="*/ 1577004 w 1577004"/>
                <a:gd name="connsiteY2" fmla="*/ 3217722 h 3217722"/>
                <a:gd name="connsiteX3" fmla="*/ 1577004 w 1577004"/>
                <a:gd name="connsiteY3" fmla="*/ 3217722 h 3217722"/>
                <a:gd name="connsiteX4" fmla="*/ 965004 w 1577004"/>
                <a:gd name="connsiteY4" fmla="*/ 3217722 h 3217722"/>
                <a:gd name="connsiteX5" fmla="*/ 965004 w 1577004"/>
                <a:gd name="connsiteY5" fmla="*/ 3217722 h 3217722"/>
                <a:gd name="connsiteX6" fmla="*/ 879944 w 1577004"/>
                <a:gd name="connsiteY6" fmla="*/ 1068228 h 3217722"/>
                <a:gd name="connsiteX7" fmla="*/ 251737 w 1577004"/>
                <a:gd name="connsiteY7" fmla="*/ 1396257 h 3217722"/>
                <a:gd name="connsiteX8" fmla="*/ 473561 w 1577004"/>
                <a:gd name="connsiteY8" fmla="*/ 81744 h 3217722"/>
                <a:gd name="connsiteX0" fmla="*/ 473561 w 1577004"/>
                <a:gd name="connsiteY0" fmla="*/ 81744 h 3217722"/>
                <a:gd name="connsiteX1" fmla="*/ 1481311 w 1577004"/>
                <a:gd name="connsiteY1" fmla="*/ 919372 h 3217722"/>
                <a:gd name="connsiteX2" fmla="*/ 1538277 w 1577004"/>
                <a:gd name="connsiteY2" fmla="*/ 960324 h 3217722"/>
                <a:gd name="connsiteX3" fmla="*/ 1577004 w 1577004"/>
                <a:gd name="connsiteY3" fmla="*/ 3217722 h 3217722"/>
                <a:gd name="connsiteX4" fmla="*/ 1577004 w 1577004"/>
                <a:gd name="connsiteY4" fmla="*/ 3217722 h 3217722"/>
                <a:gd name="connsiteX5" fmla="*/ 965004 w 1577004"/>
                <a:gd name="connsiteY5" fmla="*/ 3217722 h 3217722"/>
                <a:gd name="connsiteX6" fmla="*/ 965004 w 1577004"/>
                <a:gd name="connsiteY6" fmla="*/ 3217722 h 3217722"/>
                <a:gd name="connsiteX7" fmla="*/ 879944 w 1577004"/>
                <a:gd name="connsiteY7" fmla="*/ 1068228 h 3217722"/>
                <a:gd name="connsiteX8" fmla="*/ 251737 w 1577004"/>
                <a:gd name="connsiteY8" fmla="*/ 1396257 h 3217722"/>
                <a:gd name="connsiteX9" fmla="*/ 473561 w 1577004"/>
                <a:gd name="connsiteY9" fmla="*/ 81744 h 3217722"/>
                <a:gd name="connsiteX0" fmla="*/ 473561 w 1577004"/>
                <a:gd name="connsiteY0" fmla="*/ 88256 h 3224234"/>
                <a:gd name="connsiteX1" fmla="*/ 1481311 w 1577004"/>
                <a:gd name="connsiteY1" fmla="*/ 904619 h 3224234"/>
                <a:gd name="connsiteX2" fmla="*/ 1538277 w 1577004"/>
                <a:gd name="connsiteY2" fmla="*/ 966836 h 3224234"/>
                <a:gd name="connsiteX3" fmla="*/ 1577004 w 1577004"/>
                <a:gd name="connsiteY3" fmla="*/ 3224234 h 3224234"/>
                <a:gd name="connsiteX4" fmla="*/ 1577004 w 1577004"/>
                <a:gd name="connsiteY4" fmla="*/ 3224234 h 3224234"/>
                <a:gd name="connsiteX5" fmla="*/ 965004 w 1577004"/>
                <a:gd name="connsiteY5" fmla="*/ 3224234 h 3224234"/>
                <a:gd name="connsiteX6" fmla="*/ 965004 w 1577004"/>
                <a:gd name="connsiteY6" fmla="*/ 3224234 h 3224234"/>
                <a:gd name="connsiteX7" fmla="*/ 879944 w 1577004"/>
                <a:gd name="connsiteY7" fmla="*/ 1074740 h 3224234"/>
                <a:gd name="connsiteX8" fmla="*/ 251737 w 1577004"/>
                <a:gd name="connsiteY8" fmla="*/ 1402769 h 3224234"/>
                <a:gd name="connsiteX9" fmla="*/ 473561 w 1577004"/>
                <a:gd name="connsiteY9" fmla="*/ 88256 h 3224234"/>
                <a:gd name="connsiteX0" fmla="*/ 473561 w 1577004"/>
                <a:gd name="connsiteY0" fmla="*/ 88256 h 3224234"/>
                <a:gd name="connsiteX1" fmla="*/ 1481311 w 1577004"/>
                <a:gd name="connsiteY1" fmla="*/ 904619 h 3224234"/>
                <a:gd name="connsiteX2" fmla="*/ 1538277 w 1577004"/>
                <a:gd name="connsiteY2" fmla="*/ 966836 h 3224234"/>
                <a:gd name="connsiteX3" fmla="*/ 1577004 w 1577004"/>
                <a:gd name="connsiteY3" fmla="*/ 3224234 h 3224234"/>
                <a:gd name="connsiteX4" fmla="*/ 1577004 w 1577004"/>
                <a:gd name="connsiteY4" fmla="*/ 3224234 h 3224234"/>
                <a:gd name="connsiteX5" fmla="*/ 965004 w 1577004"/>
                <a:gd name="connsiteY5" fmla="*/ 3224234 h 3224234"/>
                <a:gd name="connsiteX6" fmla="*/ 965004 w 1577004"/>
                <a:gd name="connsiteY6" fmla="*/ 3224234 h 3224234"/>
                <a:gd name="connsiteX7" fmla="*/ 879944 w 1577004"/>
                <a:gd name="connsiteY7" fmla="*/ 1074740 h 3224234"/>
                <a:gd name="connsiteX8" fmla="*/ 251737 w 1577004"/>
                <a:gd name="connsiteY8" fmla="*/ 1402769 h 3224234"/>
                <a:gd name="connsiteX9" fmla="*/ 473561 w 1577004"/>
                <a:gd name="connsiteY9" fmla="*/ 88256 h 3224234"/>
                <a:gd name="connsiteX0" fmla="*/ 473561 w 1577004"/>
                <a:gd name="connsiteY0" fmla="*/ 8062 h 3144040"/>
                <a:gd name="connsiteX1" fmla="*/ 1538277 w 1577004"/>
                <a:gd name="connsiteY1" fmla="*/ 886642 h 3144040"/>
                <a:gd name="connsiteX2" fmla="*/ 1577004 w 1577004"/>
                <a:gd name="connsiteY2" fmla="*/ 3144040 h 3144040"/>
                <a:gd name="connsiteX3" fmla="*/ 1577004 w 1577004"/>
                <a:gd name="connsiteY3" fmla="*/ 3144040 h 3144040"/>
                <a:gd name="connsiteX4" fmla="*/ 965004 w 1577004"/>
                <a:gd name="connsiteY4" fmla="*/ 3144040 h 3144040"/>
                <a:gd name="connsiteX5" fmla="*/ 965004 w 1577004"/>
                <a:gd name="connsiteY5" fmla="*/ 3144040 h 3144040"/>
                <a:gd name="connsiteX6" fmla="*/ 879944 w 1577004"/>
                <a:gd name="connsiteY6" fmla="*/ 994546 h 3144040"/>
                <a:gd name="connsiteX7" fmla="*/ 251737 w 1577004"/>
                <a:gd name="connsiteY7" fmla="*/ 1322575 h 3144040"/>
                <a:gd name="connsiteX8" fmla="*/ 473561 w 1577004"/>
                <a:gd name="connsiteY8" fmla="*/ 8062 h 3144040"/>
                <a:gd name="connsiteX0" fmla="*/ 473561 w 1577004"/>
                <a:gd name="connsiteY0" fmla="*/ 16144 h 3152122"/>
                <a:gd name="connsiteX1" fmla="*/ 1538277 w 1577004"/>
                <a:gd name="connsiteY1" fmla="*/ 894724 h 3152122"/>
                <a:gd name="connsiteX2" fmla="*/ 1577004 w 1577004"/>
                <a:gd name="connsiteY2" fmla="*/ 3152122 h 3152122"/>
                <a:gd name="connsiteX3" fmla="*/ 1577004 w 1577004"/>
                <a:gd name="connsiteY3" fmla="*/ 3152122 h 3152122"/>
                <a:gd name="connsiteX4" fmla="*/ 965004 w 1577004"/>
                <a:gd name="connsiteY4" fmla="*/ 3152122 h 3152122"/>
                <a:gd name="connsiteX5" fmla="*/ 965004 w 1577004"/>
                <a:gd name="connsiteY5" fmla="*/ 3152122 h 3152122"/>
                <a:gd name="connsiteX6" fmla="*/ 879944 w 1577004"/>
                <a:gd name="connsiteY6" fmla="*/ 1002628 h 3152122"/>
                <a:gd name="connsiteX7" fmla="*/ 251737 w 1577004"/>
                <a:gd name="connsiteY7" fmla="*/ 1330657 h 3152122"/>
                <a:gd name="connsiteX8" fmla="*/ 473561 w 1577004"/>
                <a:gd name="connsiteY8" fmla="*/ 16144 h 3152122"/>
                <a:gd name="connsiteX0" fmla="*/ 473561 w 1577004"/>
                <a:gd name="connsiteY0" fmla="*/ 30120 h 3166098"/>
                <a:gd name="connsiteX1" fmla="*/ 1538277 w 1577004"/>
                <a:gd name="connsiteY1" fmla="*/ 908700 h 3166098"/>
                <a:gd name="connsiteX2" fmla="*/ 1577004 w 1577004"/>
                <a:gd name="connsiteY2" fmla="*/ 3166098 h 3166098"/>
                <a:gd name="connsiteX3" fmla="*/ 1577004 w 1577004"/>
                <a:gd name="connsiteY3" fmla="*/ 3166098 h 3166098"/>
                <a:gd name="connsiteX4" fmla="*/ 965004 w 1577004"/>
                <a:gd name="connsiteY4" fmla="*/ 3166098 h 3166098"/>
                <a:gd name="connsiteX5" fmla="*/ 965004 w 1577004"/>
                <a:gd name="connsiteY5" fmla="*/ 3166098 h 3166098"/>
                <a:gd name="connsiteX6" fmla="*/ 879944 w 1577004"/>
                <a:gd name="connsiteY6" fmla="*/ 1016604 h 3166098"/>
                <a:gd name="connsiteX7" fmla="*/ 251737 w 1577004"/>
                <a:gd name="connsiteY7" fmla="*/ 1344633 h 3166098"/>
                <a:gd name="connsiteX8" fmla="*/ 473561 w 1577004"/>
                <a:gd name="connsiteY8" fmla="*/ 30120 h 3166098"/>
                <a:gd name="connsiteX0" fmla="*/ 473561 w 1577004"/>
                <a:gd name="connsiteY0" fmla="*/ 30120 h 3166098"/>
                <a:gd name="connsiteX1" fmla="*/ 1538277 w 1577004"/>
                <a:gd name="connsiteY1" fmla="*/ 908700 h 3166098"/>
                <a:gd name="connsiteX2" fmla="*/ 1577004 w 1577004"/>
                <a:gd name="connsiteY2" fmla="*/ 3166098 h 3166098"/>
                <a:gd name="connsiteX3" fmla="*/ 1577004 w 1577004"/>
                <a:gd name="connsiteY3" fmla="*/ 3166098 h 3166098"/>
                <a:gd name="connsiteX4" fmla="*/ 965004 w 1577004"/>
                <a:gd name="connsiteY4" fmla="*/ 3166098 h 3166098"/>
                <a:gd name="connsiteX5" fmla="*/ 965004 w 1577004"/>
                <a:gd name="connsiteY5" fmla="*/ 3166098 h 3166098"/>
                <a:gd name="connsiteX6" fmla="*/ 879944 w 1577004"/>
                <a:gd name="connsiteY6" fmla="*/ 1016604 h 3166098"/>
                <a:gd name="connsiteX7" fmla="*/ 251737 w 1577004"/>
                <a:gd name="connsiteY7" fmla="*/ 1344633 h 3166098"/>
                <a:gd name="connsiteX8" fmla="*/ 473561 w 1577004"/>
                <a:gd name="connsiteY8" fmla="*/ 30120 h 3166098"/>
                <a:gd name="connsiteX0" fmla="*/ 473561 w 1577004"/>
                <a:gd name="connsiteY0" fmla="*/ 30120 h 3166098"/>
                <a:gd name="connsiteX1" fmla="*/ 1538277 w 1577004"/>
                <a:gd name="connsiteY1" fmla="*/ 908700 h 3166098"/>
                <a:gd name="connsiteX2" fmla="*/ 1577004 w 1577004"/>
                <a:gd name="connsiteY2" fmla="*/ 3166098 h 3166098"/>
                <a:gd name="connsiteX3" fmla="*/ 1577004 w 1577004"/>
                <a:gd name="connsiteY3" fmla="*/ 3166098 h 3166098"/>
                <a:gd name="connsiteX4" fmla="*/ 965004 w 1577004"/>
                <a:gd name="connsiteY4" fmla="*/ 3166098 h 3166098"/>
                <a:gd name="connsiteX5" fmla="*/ 965004 w 1577004"/>
                <a:gd name="connsiteY5" fmla="*/ 3166098 h 3166098"/>
                <a:gd name="connsiteX6" fmla="*/ 879944 w 1577004"/>
                <a:gd name="connsiteY6" fmla="*/ 1016604 h 3166098"/>
                <a:gd name="connsiteX7" fmla="*/ 251737 w 1577004"/>
                <a:gd name="connsiteY7" fmla="*/ 1344633 h 3166098"/>
                <a:gd name="connsiteX8" fmla="*/ 473561 w 1577004"/>
                <a:gd name="connsiteY8" fmla="*/ 30120 h 3166098"/>
                <a:gd name="connsiteX0" fmla="*/ 488521 w 1591964"/>
                <a:gd name="connsiteY0" fmla="*/ 30120 h 3166098"/>
                <a:gd name="connsiteX1" fmla="*/ 1553237 w 1591964"/>
                <a:gd name="connsiteY1" fmla="*/ 908700 h 3166098"/>
                <a:gd name="connsiteX2" fmla="*/ 1591964 w 1591964"/>
                <a:gd name="connsiteY2" fmla="*/ 3166098 h 3166098"/>
                <a:gd name="connsiteX3" fmla="*/ 1591964 w 1591964"/>
                <a:gd name="connsiteY3" fmla="*/ 3166098 h 3166098"/>
                <a:gd name="connsiteX4" fmla="*/ 979964 w 1591964"/>
                <a:gd name="connsiteY4" fmla="*/ 3166098 h 3166098"/>
                <a:gd name="connsiteX5" fmla="*/ 979964 w 1591964"/>
                <a:gd name="connsiteY5" fmla="*/ 3166098 h 3166098"/>
                <a:gd name="connsiteX6" fmla="*/ 894904 w 1591964"/>
                <a:gd name="connsiteY6" fmla="*/ 1016604 h 3166098"/>
                <a:gd name="connsiteX7" fmla="*/ 266697 w 1591964"/>
                <a:gd name="connsiteY7" fmla="*/ 1344633 h 3166098"/>
                <a:gd name="connsiteX8" fmla="*/ 488521 w 1591964"/>
                <a:gd name="connsiteY8" fmla="*/ 30120 h 3166098"/>
                <a:gd name="connsiteX0" fmla="*/ 488521 w 1591964"/>
                <a:gd name="connsiteY0" fmla="*/ 9506 h 3145484"/>
                <a:gd name="connsiteX1" fmla="*/ 1553237 w 1591964"/>
                <a:gd name="connsiteY1" fmla="*/ 888086 h 3145484"/>
                <a:gd name="connsiteX2" fmla="*/ 1591964 w 1591964"/>
                <a:gd name="connsiteY2" fmla="*/ 3145484 h 3145484"/>
                <a:gd name="connsiteX3" fmla="*/ 1591964 w 1591964"/>
                <a:gd name="connsiteY3" fmla="*/ 3145484 h 3145484"/>
                <a:gd name="connsiteX4" fmla="*/ 979964 w 1591964"/>
                <a:gd name="connsiteY4" fmla="*/ 3145484 h 3145484"/>
                <a:gd name="connsiteX5" fmla="*/ 979964 w 1591964"/>
                <a:gd name="connsiteY5" fmla="*/ 3145484 h 3145484"/>
                <a:gd name="connsiteX6" fmla="*/ 894904 w 1591964"/>
                <a:gd name="connsiteY6" fmla="*/ 995990 h 3145484"/>
                <a:gd name="connsiteX7" fmla="*/ 266697 w 1591964"/>
                <a:gd name="connsiteY7" fmla="*/ 1324019 h 3145484"/>
                <a:gd name="connsiteX8" fmla="*/ 488521 w 1591964"/>
                <a:gd name="connsiteY8" fmla="*/ 9506 h 3145484"/>
                <a:gd name="connsiteX0" fmla="*/ 496444 w 1599887"/>
                <a:gd name="connsiteY0" fmla="*/ 9506 h 3145484"/>
                <a:gd name="connsiteX1" fmla="*/ 1561160 w 1599887"/>
                <a:gd name="connsiteY1" fmla="*/ 888086 h 3145484"/>
                <a:gd name="connsiteX2" fmla="*/ 1599887 w 1599887"/>
                <a:gd name="connsiteY2" fmla="*/ 3145484 h 3145484"/>
                <a:gd name="connsiteX3" fmla="*/ 1599887 w 1599887"/>
                <a:gd name="connsiteY3" fmla="*/ 3145484 h 3145484"/>
                <a:gd name="connsiteX4" fmla="*/ 987887 w 1599887"/>
                <a:gd name="connsiteY4" fmla="*/ 3145484 h 3145484"/>
                <a:gd name="connsiteX5" fmla="*/ 987887 w 1599887"/>
                <a:gd name="connsiteY5" fmla="*/ 3145484 h 3145484"/>
                <a:gd name="connsiteX6" fmla="*/ 902827 w 1599887"/>
                <a:gd name="connsiteY6" fmla="*/ 995990 h 3145484"/>
                <a:gd name="connsiteX7" fmla="*/ 274620 w 1599887"/>
                <a:gd name="connsiteY7" fmla="*/ 1324019 h 3145484"/>
                <a:gd name="connsiteX8" fmla="*/ 496444 w 1599887"/>
                <a:gd name="connsiteY8" fmla="*/ 9506 h 3145484"/>
                <a:gd name="connsiteX0" fmla="*/ 503267 w 1597185"/>
                <a:gd name="connsiteY0" fmla="*/ 5188 h 3203079"/>
                <a:gd name="connsiteX1" fmla="*/ 1558458 w 1597185"/>
                <a:gd name="connsiteY1" fmla="*/ 945681 h 3203079"/>
                <a:gd name="connsiteX2" fmla="*/ 1597185 w 1597185"/>
                <a:gd name="connsiteY2" fmla="*/ 3203079 h 3203079"/>
                <a:gd name="connsiteX3" fmla="*/ 1597185 w 1597185"/>
                <a:gd name="connsiteY3" fmla="*/ 3203079 h 3203079"/>
                <a:gd name="connsiteX4" fmla="*/ 985185 w 1597185"/>
                <a:gd name="connsiteY4" fmla="*/ 3203079 h 3203079"/>
                <a:gd name="connsiteX5" fmla="*/ 985185 w 1597185"/>
                <a:gd name="connsiteY5" fmla="*/ 3203079 h 3203079"/>
                <a:gd name="connsiteX6" fmla="*/ 900125 w 1597185"/>
                <a:gd name="connsiteY6" fmla="*/ 1053585 h 3203079"/>
                <a:gd name="connsiteX7" fmla="*/ 271918 w 1597185"/>
                <a:gd name="connsiteY7" fmla="*/ 1381614 h 3203079"/>
                <a:gd name="connsiteX8" fmla="*/ 503267 w 1597185"/>
                <a:gd name="connsiteY8" fmla="*/ 5188 h 3203079"/>
                <a:gd name="connsiteX0" fmla="*/ 503267 w 1597185"/>
                <a:gd name="connsiteY0" fmla="*/ 5413 h 3203304"/>
                <a:gd name="connsiteX1" fmla="*/ 1558458 w 1597185"/>
                <a:gd name="connsiteY1" fmla="*/ 945906 h 3203304"/>
                <a:gd name="connsiteX2" fmla="*/ 1597185 w 1597185"/>
                <a:gd name="connsiteY2" fmla="*/ 3203304 h 3203304"/>
                <a:gd name="connsiteX3" fmla="*/ 1597185 w 1597185"/>
                <a:gd name="connsiteY3" fmla="*/ 3203304 h 3203304"/>
                <a:gd name="connsiteX4" fmla="*/ 985185 w 1597185"/>
                <a:gd name="connsiteY4" fmla="*/ 3203304 h 3203304"/>
                <a:gd name="connsiteX5" fmla="*/ 985185 w 1597185"/>
                <a:gd name="connsiteY5" fmla="*/ 3203304 h 3203304"/>
                <a:gd name="connsiteX6" fmla="*/ 900125 w 1597185"/>
                <a:gd name="connsiteY6" fmla="*/ 1053810 h 3203304"/>
                <a:gd name="connsiteX7" fmla="*/ 271918 w 1597185"/>
                <a:gd name="connsiteY7" fmla="*/ 1381839 h 3203304"/>
                <a:gd name="connsiteX8" fmla="*/ 503267 w 1597185"/>
                <a:gd name="connsiteY8" fmla="*/ 5413 h 3203304"/>
                <a:gd name="connsiteX0" fmla="*/ 644333 w 1552513"/>
                <a:gd name="connsiteY0" fmla="*/ 4742 h 3216920"/>
                <a:gd name="connsiteX1" fmla="*/ 1513786 w 1552513"/>
                <a:gd name="connsiteY1" fmla="*/ 959522 h 3216920"/>
                <a:gd name="connsiteX2" fmla="*/ 1552513 w 1552513"/>
                <a:gd name="connsiteY2" fmla="*/ 3216920 h 3216920"/>
                <a:gd name="connsiteX3" fmla="*/ 1552513 w 1552513"/>
                <a:gd name="connsiteY3" fmla="*/ 3216920 h 3216920"/>
                <a:gd name="connsiteX4" fmla="*/ 940513 w 1552513"/>
                <a:gd name="connsiteY4" fmla="*/ 3216920 h 3216920"/>
                <a:gd name="connsiteX5" fmla="*/ 940513 w 1552513"/>
                <a:gd name="connsiteY5" fmla="*/ 3216920 h 3216920"/>
                <a:gd name="connsiteX6" fmla="*/ 855453 w 1552513"/>
                <a:gd name="connsiteY6" fmla="*/ 1067426 h 3216920"/>
                <a:gd name="connsiteX7" fmla="*/ 227246 w 1552513"/>
                <a:gd name="connsiteY7" fmla="*/ 1395455 h 3216920"/>
                <a:gd name="connsiteX8" fmla="*/ 644333 w 1552513"/>
                <a:gd name="connsiteY8" fmla="*/ 4742 h 3216920"/>
                <a:gd name="connsiteX0" fmla="*/ 693588 w 1601768"/>
                <a:gd name="connsiteY0" fmla="*/ 4742 h 3216920"/>
                <a:gd name="connsiteX1" fmla="*/ 1563041 w 1601768"/>
                <a:gd name="connsiteY1" fmla="*/ 959522 h 3216920"/>
                <a:gd name="connsiteX2" fmla="*/ 1601768 w 1601768"/>
                <a:gd name="connsiteY2" fmla="*/ 3216920 h 3216920"/>
                <a:gd name="connsiteX3" fmla="*/ 1601768 w 1601768"/>
                <a:gd name="connsiteY3" fmla="*/ 3216920 h 3216920"/>
                <a:gd name="connsiteX4" fmla="*/ 989768 w 1601768"/>
                <a:gd name="connsiteY4" fmla="*/ 3216920 h 3216920"/>
                <a:gd name="connsiteX5" fmla="*/ 989768 w 1601768"/>
                <a:gd name="connsiteY5" fmla="*/ 3216920 h 3216920"/>
                <a:gd name="connsiteX6" fmla="*/ 904708 w 1601768"/>
                <a:gd name="connsiteY6" fmla="*/ 1067426 h 3216920"/>
                <a:gd name="connsiteX7" fmla="*/ 276501 w 1601768"/>
                <a:gd name="connsiteY7" fmla="*/ 1395455 h 3216920"/>
                <a:gd name="connsiteX8" fmla="*/ 693588 w 1601768"/>
                <a:gd name="connsiteY8" fmla="*/ 4742 h 3216920"/>
                <a:gd name="connsiteX0" fmla="*/ 693588 w 1601768"/>
                <a:gd name="connsiteY0" fmla="*/ 80 h 3212258"/>
                <a:gd name="connsiteX1" fmla="*/ 1563041 w 1601768"/>
                <a:gd name="connsiteY1" fmla="*/ 954860 h 3212258"/>
                <a:gd name="connsiteX2" fmla="*/ 1601768 w 1601768"/>
                <a:gd name="connsiteY2" fmla="*/ 3212258 h 3212258"/>
                <a:gd name="connsiteX3" fmla="*/ 1601768 w 1601768"/>
                <a:gd name="connsiteY3" fmla="*/ 3212258 h 3212258"/>
                <a:gd name="connsiteX4" fmla="*/ 989768 w 1601768"/>
                <a:gd name="connsiteY4" fmla="*/ 3212258 h 3212258"/>
                <a:gd name="connsiteX5" fmla="*/ 989768 w 1601768"/>
                <a:gd name="connsiteY5" fmla="*/ 3212258 h 3212258"/>
                <a:gd name="connsiteX6" fmla="*/ 904708 w 1601768"/>
                <a:gd name="connsiteY6" fmla="*/ 1062764 h 3212258"/>
                <a:gd name="connsiteX7" fmla="*/ 276501 w 1601768"/>
                <a:gd name="connsiteY7" fmla="*/ 1390793 h 3212258"/>
                <a:gd name="connsiteX8" fmla="*/ 693588 w 1601768"/>
                <a:gd name="connsiteY8" fmla="*/ 80 h 3212258"/>
                <a:gd name="connsiteX0" fmla="*/ 693588 w 1601768"/>
                <a:gd name="connsiteY0" fmla="*/ 80 h 3212258"/>
                <a:gd name="connsiteX1" fmla="*/ 1563041 w 1601768"/>
                <a:gd name="connsiteY1" fmla="*/ 954860 h 3212258"/>
                <a:gd name="connsiteX2" fmla="*/ 1601768 w 1601768"/>
                <a:gd name="connsiteY2" fmla="*/ 3212258 h 3212258"/>
                <a:gd name="connsiteX3" fmla="*/ 1601768 w 1601768"/>
                <a:gd name="connsiteY3" fmla="*/ 3212258 h 3212258"/>
                <a:gd name="connsiteX4" fmla="*/ 989768 w 1601768"/>
                <a:gd name="connsiteY4" fmla="*/ 3212258 h 3212258"/>
                <a:gd name="connsiteX5" fmla="*/ 989768 w 1601768"/>
                <a:gd name="connsiteY5" fmla="*/ 3212258 h 3212258"/>
                <a:gd name="connsiteX6" fmla="*/ 904708 w 1601768"/>
                <a:gd name="connsiteY6" fmla="*/ 1062764 h 3212258"/>
                <a:gd name="connsiteX7" fmla="*/ 276501 w 1601768"/>
                <a:gd name="connsiteY7" fmla="*/ 1390793 h 3212258"/>
                <a:gd name="connsiteX8" fmla="*/ 693588 w 1601768"/>
                <a:gd name="connsiteY8" fmla="*/ 80 h 3212258"/>
                <a:gd name="connsiteX0" fmla="*/ 693588 w 1601768"/>
                <a:gd name="connsiteY0" fmla="*/ 80 h 3212258"/>
                <a:gd name="connsiteX1" fmla="*/ 1563041 w 1601768"/>
                <a:gd name="connsiteY1" fmla="*/ 954860 h 3212258"/>
                <a:gd name="connsiteX2" fmla="*/ 1601768 w 1601768"/>
                <a:gd name="connsiteY2" fmla="*/ 3212258 h 3212258"/>
                <a:gd name="connsiteX3" fmla="*/ 1601768 w 1601768"/>
                <a:gd name="connsiteY3" fmla="*/ 3212258 h 3212258"/>
                <a:gd name="connsiteX4" fmla="*/ 989768 w 1601768"/>
                <a:gd name="connsiteY4" fmla="*/ 3212258 h 3212258"/>
                <a:gd name="connsiteX5" fmla="*/ 989768 w 1601768"/>
                <a:gd name="connsiteY5" fmla="*/ 3212258 h 3212258"/>
                <a:gd name="connsiteX6" fmla="*/ 904708 w 1601768"/>
                <a:gd name="connsiteY6" fmla="*/ 1062764 h 3212258"/>
                <a:gd name="connsiteX7" fmla="*/ 276501 w 1601768"/>
                <a:gd name="connsiteY7" fmla="*/ 1390793 h 3212258"/>
                <a:gd name="connsiteX8" fmla="*/ 693588 w 1601768"/>
                <a:gd name="connsiteY8" fmla="*/ 80 h 3212258"/>
                <a:gd name="connsiteX0" fmla="*/ 693588 w 1601768"/>
                <a:gd name="connsiteY0" fmla="*/ 80 h 3212258"/>
                <a:gd name="connsiteX1" fmla="*/ 1563041 w 1601768"/>
                <a:gd name="connsiteY1" fmla="*/ 954860 h 3212258"/>
                <a:gd name="connsiteX2" fmla="*/ 1601768 w 1601768"/>
                <a:gd name="connsiteY2" fmla="*/ 3212258 h 3212258"/>
                <a:gd name="connsiteX3" fmla="*/ 1601768 w 1601768"/>
                <a:gd name="connsiteY3" fmla="*/ 3212258 h 3212258"/>
                <a:gd name="connsiteX4" fmla="*/ 989768 w 1601768"/>
                <a:gd name="connsiteY4" fmla="*/ 3212258 h 3212258"/>
                <a:gd name="connsiteX5" fmla="*/ 989768 w 1601768"/>
                <a:gd name="connsiteY5" fmla="*/ 3212258 h 3212258"/>
                <a:gd name="connsiteX6" fmla="*/ 904708 w 1601768"/>
                <a:gd name="connsiteY6" fmla="*/ 1062764 h 3212258"/>
                <a:gd name="connsiteX7" fmla="*/ 276501 w 1601768"/>
                <a:gd name="connsiteY7" fmla="*/ 1390793 h 3212258"/>
                <a:gd name="connsiteX8" fmla="*/ 693588 w 1601768"/>
                <a:gd name="connsiteY8" fmla="*/ 80 h 3212258"/>
                <a:gd name="connsiteX0" fmla="*/ 693588 w 1601768"/>
                <a:gd name="connsiteY0" fmla="*/ 80 h 3212258"/>
                <a:gd name="connsiteX1" fmla="*/ 1563041 w 1601768"/>
                <a:gd name="connsiteY1" fmla="*/ 954860 h 3212258"/>
                <a:gd name="connsiteX2" fmla="*/ 1601768 w 1601768"/>
                <a:gd name="connsiteY2" fmla="*/ 3212258 h 3212258"/>
                <a:gd name="connsiteX3" fmla="*/ 1601768 w 1601768"/>
                <a:gd name="connsiteY3" fmla="*/ 3212258 h 3212258"/>
                <a:gd name="connsiteX4" fmla="*/ 989768 w 1601768"/>
                <a:gd name="connsiteY4" fmla="*/ 3212258 h 3212258"/>
                <a:gd name="connsiteX5" fmla="*/ 989768 w 1601768"/>
                <a:gd name="connsiteY5" fmla="*/ 3212258 h 3212258"/>
                <a:gd name="connsiteX6" fmla="*/ 904708 w 1601768"/>
                <a:gd name="connsiteY6" fmla="*/ 1062764 h 3212258"/>
                <a:gd name="connsiteX7" fmla="*/ 276501 w 1601768"/>
                <a:gd name="connsiteY7" fmla="*/ 1390793 h 3212258"/>
                <a:gd name="connsiteX8" fmla="*/ 693588 w 1601768"/>
                <a:gd name="connsiteY8" fmla="*/ 80 h 3212258"/>
                <a:gd name="connsiteX0" fmla="*/ 693588 w 1601768"/>
                <a:gd name="connsiteY0" fmla="*/ 119 h 3212297"/>
                <a:gd name="connsiteX1" fmla="*/ 1563041 w 1601768"/>
                <a:gd name="connsiteY1" fmla="*/ 954899 h 3212297"/>
                <a:gd name="connsiteX2" fmla="*/ 1601768 w 1601768"/>
                <a:gd name="connsiteY2" fmla="*/ 3212297 h 3212297"/>
                <a:gd name="connsiteX3" fmla="*/ 1601768 w 1601768"/>
                <a:gd name="connsiteY3" fmla="*/ 3212297 h 3212297"/>
                <a:gd name="connsiteX4" fmla="*/ 989768 w 1601768"/>
                <a:gd name="connsiteY4" fmla="*/ 3212297 h 3212297"/>
                <a:gd name="connsiteX5" fmla="*/ 989768 w 1601768"/>
                <a:gd name="connsiteY5" fmla="*/ 3212297 h 3212297"/>
                <a:gd name="connsiteX6" fmla="*/ 904708 w 1601768"/>
                <a:gd name="connsiteY6" fmla="*/ 1062803 h 3212297"/>
                <a:gd name="connsiteX7" fmla="*/ 276501 w 1601768"/>
                <a:gd name="connsiteY7" fmla="*/ 1390832 h 3212297"/>
                <a:gd name="connsiteX8" fmla="*/ 693588 w 1601768"/>
                <a:gd name="connsiteY8" fmla="*/ 119 h 321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68" h="3212297">
                  <a:moveTo>
                    <a:pt x="693588" y="119"/>
                  </a:moveTo>
                  <a:cubicBezTo>
                    <a:pt x="979449" y="3664"/>
                    <a:pt x="1431633" y="-71482"/>
                    <a:pt x="1563041" y="954899"/>
                  </a:cubicBezTo>
                  <a:lnTo>
                    <a:pt x="1601768" y="3212297"/>
                  </a:lnTo>
                  <a:lnTo>
                    <a:pt x="1601768" y="3212297"/>
                  </a:lnTo>
                  <a:lnTo>
                    <a:pt x="989768" y="3212297"/>
                  </a:lnTo>
                  <a:lnTo>
                    <a:pt x="989768" y="3212297"/>
                  </a:lnTo>
                  <a:cubicBezTo>
                    <a:pt x="961415" y="2495799"/>
                    <a:pt x="964958" y="1779301"/>
                    <a:pt x="904708" y="1062803"/>
                  </a:cubicBezTo>
                  <a:cubicBezTo>
                    <a:pt x="781622" y="431278"/>
                    <a:pt x="46520" y="738644"/>
                    <a:pt x="276501" y="1390832"/>
                  </a:cubicBezTo>
                  <a:cubicBezTo>
                    <a:pt x="-283870" y="827698"/>
                    <a:pt x="84955" y="-9337"/>
                    <a:pt x="693588" y="11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sp>
        <p:nvSpPr>
          <p:cNvPr id="15" name="Rounded Rectangle 1">
            <a:extLst>
              <a:ext uri="{FF2B5EF4-FFF2-40B4-BE49-F238E27FC236}">
                <a16:creationId xmlns:a16="http://schemas.microsoft.com/office/drawing/2014/main" xmlns="" id="{AEA0A816-A44B-41A6-826F-535FDC98A314}"/>
              </a:ext>
            </a:extLst>
          </p:cNvPr>
          <p:cNvSpPr/>
          <p:nvPr/>
        </p:nvSpPr>
        <p:spPr>
          <a:xfrm>
            <a:off x="8685473" y="3550198"/>
            <a:ext cx="176285" cy="309411"/>
          </a:xfrm>
          <a:custGeom>
            <a:avLst/>
            <a:gdLst/>
            <a:ahLst/>
            <a:cxnLst/>
            <a:rect l="l" t="t" r="r" b="b"/>
            <a:pathLst>
              <a:path w="2242991" h="3936853">
                <a:moveTo>
                  <a:pt x="270736" y="2042698"/>
                </a:moveTo>
                <a:lnTo>
                  <a:pt x="272959" y="2042698"/>
                </a:lnTo>
                <a:cubicBezTo>
                  <a:pt x="295787" y="2113479"/>
                  <a:pt x="705194" y="2169600"/>
                  <a:pt x="1206736" y="2169600"/>
                </a:cubicBezTo>
                <a:cubicBezTo>
                  <a:pt x="1708278" y="2169600"/>
                  <a:pt x="2117686" y="2113479"/>
                  <a:pt x="2140514" y="2042698"/>
                </a:cubicBezTo>
                <a:lnTo>
                  <a:pt x="2142944" y="2042698"/>
                </a:lnTo>
                <a:lnTo>
                  <a:pt x="2142944" y="3638829"/>
                </a:lnTo>
                <a:cubicBezTo>
                  <a:pt x="2142944" y="3803424"/>
                  <a:pt x="2003239" y="3936853"/>
                  <a:pt x="1830903" y="3936853"/>
                </a:cubicBezTo>
                <a:lnTo>
                  <a:pt x="582777" y="3936853"/>
                </a:lnTo>
                <a:cubicBezTo>
                  <a:pt x="410441" y="3936853"/>
                  <a:pt x="270736" y="3803424"/>
                  <a:pt x="270736" y="3638829"/>
                </a:cubicBezTo>
                <a:close/>
                <a:moveTo>
                  <a:pt x="1389584" y="1902314"/>
                </a:moveTo>
                <a:lnTo>
                  <a:pt x="1175571" y="1942858"/>
                </a:lnTo>
                <a:cubicBezTo>
                  <a:pt x="1166297" y="1944615"/>
                  <a:pt x="1160203" y="1953556"/>
                  <a:pt x="1161960" y="1962830"/>
                </a:cubicBezTo>
                <a:lnTo>
                  <a:pt x="1169001" y="1999997"/>
                </a:lnTo>
                <a:cubicBezTo>
                  <a:pt x="1170758" y="2009271"/>
                  <a:pt x="1179700" y="2015364"/>
                  <a:pt x="1188974" y="2013607"/>
                </a:cubicBezTo>
                <a:lnTo>
                  <a:pt x="1402987" y="1973063"/>
                </a:lnTo>
                <a:cubicBezTo>
                  <a:pt x="1412261" y="1971306"/>
                  <a:pt x="1418354" y="1962364"/>
                  <a:pt x="1416598" y="1953091"/>
                </a:cubicBezTo>
                <a:lnTo>
                  <a:pt x="1409556" y="1915924"/>
                </a:lnTo>
                <a:cubicBezTo>
                  <a:pt x="1407799" y="1906649"/>
                  <a:pt x="1398858" y="1900557"/>
                  <a:pt x="1389584" y="1902314"/>
                </a:cubicBezTo>
                <a:close/>
                <a:moveTo>
                  <a:pt x="444399" y="1892921"/>
                </a:moveTo>
                <a:lnTo>
                  <a:pt x="487549" y="2053958"/>
                </a:lnTo>
                <a:cubicBezTo>
                  <a:pt x="352241" y="2031803"/>
                  <a:pt x="270944" y="2002112"/>
                  <a:pt x="270944" y="1969719"/>
                </a:cubicBezTo>
                <a:cubicBezTo>
                  <a:pt x="270944" y="1940931"/>
                  <a:pt x="335156" y="1914276"/>
                  <a:pt x="444399" y="1892921"/>
                </a:cubicBezTo>
                <a:close/>
                <a:moveTo>
                  <a:pt x="1960739" y="1891042"/>
                </a:moveTo>
                <a:cubicBezTo>
                  <a:pt x="2075269" y="1912860"/>
                  <a:pt x="2142944" y="1940165"/>
                  <a:pt x="2142944" y="1969719"/>
                </a:cubicBezTo>
                <a:cubicBezTo>
                  <a:pt x="2142944" y="2002898"/>
                  <a:pt x="2057653" y="2033243"/>
                  <a:pt x="1916514" y="2056095"/>
                </a:cubicBezTo>
                <a:close/>
                <a:moveTo>
                  <a:pt x="970450" y="1841793"/>
                </a:moveTo>
                <a:lnTo>
                  <a:pt x="1019288" y="2099589"/>
                </a:lnTo>
                <a:cubicBezTo>
                  <a:pt x="985266" y="2098910"/>
                  <a:pt x="951932" y="2097488"/>
                  <a:pt x="919381" y="2095721"/>
                </a:cubicBezTo>
                <a:lnTo>
                  <a:pt x="852855" y="1847439"/>
                </a:lnTo>
                <a:close/>
                <a:moveTo>
                  <a:pt x="1440720" y="1613218"/>
                </a:moveTo>
                <a:lnTo>
                  <a:pt x="1120594" y="1673865"/>
                </a:lnTo>
                <a:cubicBezTo>
                  <a:pt x="1111320" y="1675622"/>
                  <a:pt x="1105226" y="1684563"/>
                  <a:pt x="1106983" y="1693837"/>
                </a:cubicBezTo>
                <a:lnTo>
                  <a:pt x="1114025" y="1731004"/>
                </a:lnTo>
                <a:cubicBezTo>
                  <a:pt x="1115781" y="1740278"/>
                  <a:pt x="1124723" y="1746372"/>
                  <a:pt x="1133997" y="1744615"/>
                </a:cubicBezTo>
                <a:lnTo>
                  <a:pt x="1454123" y="1683968"/>
                </a:lnTo>
                <a:cubicBezTo>
                  <a:pt x="1463397" y="1682211"/>
                  <a:pt x="1469490" y="1673270"/>
                  <a:pt x="1467733" y="1663996"/>
                </a:cubicBezTo>
                <a:lnTo>
                  <a:pt x="1460692" y="1626829"/>
                </a:lnTo>
                <a:cubicBezTo>
                  <a:pt x="1458935" y="1617555"/>
                  <a:pt x="1449994" y="1611461"/>
                  <a:pt x="1440720" y="1613218"/>
                </a:cubicBezTo>
                <a:close/>
                <a:moveTo>
                  <a:pt x="1279927" y="1344224"/>
                </a:moveTo>
                <a:lnTo>
                  <a:pt x="1065915" y="1384768"/>
                </a:lnTo>
                <a:cubicBezTo>
                  <a:pt x="1056641" y="1386524"/>
                  <a:pt x="1050547" y="1395466"/>
                  <a:pt x="1052304" y="1404740"/>
                </a:cubicBezTo>
                <a:cubicBezTo>
                  <a:pt x="1054651" y="1417129"/>
                  <a:pt x="1056998" y="1429518"/>
                  <a:pt x="1059345" y="1441907"/>
                </a:cubicBezTo>
                <a:cubicBezTo>
                  <a:pt x="1061102" y="1451181"/>
                  <a:pt x="1070044" y="1457274"/>
                  <a:pt x="1079318" y="1455517"/>
                </a:cubicBezTo>
                <a:lnTo>
                  <a:pt x="1293331" y="1414973"/>
                </a:lnTo>
                <a:cubicBezTo>
                  <a:pt x="1302605" y="1413216"/>
                  <a:pt x="1308698" y="1404275"/>
                  <a:pt x="1306942" y="1395001"/>
                </a:cubicBezTo>
                <a:cubicBezTo>
                  <a:pt x="1304595" y="1382612"/>
                  <a:pt x="1302247" y="1370223"/>
                  <a:pt x="1299900" y="1357834"/>
                </a:cubicBezTo>
                <a:cubicBezTo>
                  <a:pt x="1298143" y="1348560"/>
                  <a:pt x="1289202" y="1342467"/>
                  <a:pt x="1279927" y="1344224"/>
                </a:cubicBezTo>
                <a:close/>
                <a:moveTo>
                  <a:pt x="690664" y="1301904"/>
                </a:moveTo>
                <a:cubicBezTo>
                  <a:pt x="760372" y="1572869"/>
                  <a:pt x="815409" y="1824276"/>
                  <a:pt x="885118" y="2095242"/>
                </a:cubicBezTo>
                <a:cubicBezTo>
                  <a:pt x="630661" y="2082292"/>
                  <a:pt x="645145" y="2074230"/>
                  <a:pt x="525159" y="2063725"/>
                </a:cubicBezTo>
                <a:lnTo>
                  <a:pt x="342930" y="1395078"/>
                </a:lnTo>
                <a:close/>
                <a:moveTo>
                  <a:pt x="1225246" y="1065177"/>
                </a:moveTo>
                <a:lnTo>
                  <a:pt x="1011234" y="1105721"/>
                </a:lnTo>
                <a:cubicBezTo>
                  <a:pt x="1001960" y="1107479"/>
                  <a:pt x="995865" y="1116420"/>
                  <a:pt x="997623" y="1125693"/>
                </a:cubicBezTo>
                <a:cubicBezTo>
                  <a:pt x="999970" y="1138082"/>
                  <a:pt x="1002317" y="1150472"/>
                  <a:pt x="1004664" y="1162861"/>
                </a:cubicBezTo>
                <a:cubicBezTo>
                  <a:pt x="1006420" y="1172135"/>
                  <a:pt x="1015363" y="1178228"/>
                  <a:pt x="1024637" y="1176471"/>
                </a:cubicBezTo>
                <a:lnTo>
                  <a:pt x="1238650" y="1135927"/>
                </a:lnTo>
                <a:cubicBezTo>
                  <a:pt x="1247924" y="1134170"/>
                  <a:pt x="1254017" y="1125228"/>
                  <a:pt x="1252261" y="1115954"/>
                </a:cubicBezTo>
                <a:cubicBezTo>
                  <a:pt x="1249914" y="1103566"/>
                  <a:pt x="1247565" y="1091176"/>
                  <a:pt x="1245218" y="1078787"/>
                </a:cubicBezTo>
                <a:cubicBezTo>
                  <a:pt x="1243462" y="1069513"/>
                  <a:pt x="1234521" y="1063420"/>
                  <a:pt x="1225246" y="1065177"/>
                </a:cubicBezTo>
                <a:close/>
                <a:moveTo>
                  <a:pt x="2066056" y="835837"/>
                </a:moveTo>
                <a:cubicBezTo>
                  <a:pt x="2099544" y="877912"/>
                  <a:pt x="2135736" y="897343"/>
                  <a:pt x="2205150" y="873107"/>
                </a:cubicBezTo>
                <a:cubicBezTo>
                  <a:pt x="2100716" y="1268203"/>
                  <a:pt x="1996281" y="1663300"/>
                  <a:pt x="1891847" y="2058396"/>
                </a:cubicBezTo>
                <a:cubicBezTo>
                  <a:pt x="1838942" y="2071603"/>
                  <a:pt x="1788418" y="2077665"/>
                  <a:pt x="1733131" y="2076583"/>
                </a:cubicBezTo>
                <a:cubicBezTo>
                  <a:pt x="1843312" y="1665383"/>
                  <a:pt x="1955875" y="1247037"/>
                  <a:pt x="2066056" y="835837"/>
                </a:cubicBezTo>
                <a:close/>
                <a:moveTo>
                  <a:pt x="1890153" y="788705"/>
                </a:moveTo>
                <a:cubicBezTo>
                  <a:pt x="1917655" y="828379"/>
                  <a:pt x="1966723" y="851293"/>
                  <a:pt x="2029245" y="825975"/>
                </a:cubicBezTo>
                <a:cubicBezTo>
                  <a:pt x="1917754" y="1242066"/>
                  <a:pt x="1803881" y="1667684"/>
                  <a:pt x="1692389" y="2083777"/>
                </a:cubicBezTo>
                <a:cubicBezTo>
                  <a:pt x="1629960" y="2091426"/>
                  <a:pt x="1591343" y="2089551"/>
                  <a:pt x="1540819" y="2092437"/>
                </a:cubicBezTo>
                <a:close/>
                <a:moveTo>
                  <a:pt x="1170565" y="786132"/>
                </a:moveTo>
                <a:lnTo>
                  <a:pt x="956553" y="826676"/>
                </a:lnTo>
                <a:cubicBezTo>
                  <a:pt x="947279" y="828432"/>
                  <a:pt x="941185" y="837374"/>
                  <a:pt x="942942" y="846648"/>
                </a:cubicBezTo>
                <a:cubicBezTo>
                  <a:pt x="945289" y="859037"/>
                  <a:pt x="947636" y="871426"/>
                  <a:pt x="949983" y="883815"/>
                </a:cubicBezTo>
                <a:cubicBezTo>
                  <a:pt x="951740" y="893089"/>
                  <a:pt x="960682" y="899182"/>
                  <a:pt x="969956" y="897425"/>
                </a:cubicBezTo>
                <a:lnTo>
                  <a:pt x="1183969" y="856881"/>
                </a:lnTo>
                <a:cubicBezTo>
                  <a:pt x="1193243" y="855124"/>
                  <a:pt x="1199336" y="846183"/>
                  <a:pt x="1197580" y="836909"/>
                </a:cubicBezTo>
                <a:cubicBezTo>
                  <a:pt x="1195233" y="824520"/>
                  <a:pt x="1192885" y="812131"/>
                  <a:pt x="1190538" y="799742"/>
                </a:cubicBezTo>
                <a:cubicBezTo>
                  <a:pt x="1188781" y="790468"/>
                  <a:pt x="1179840" y="784375"/>
                  <a:pt x="1170565" y="786132"/>
                </a:cubicBezTo>
                <a:close/>
                <a:moveTo>
                  <a:pt x="1115883" y="507085"/>
                </a:moveTo>
                <a:lnTo>
                  <a:pt x="901870" y="547629"/>
                </a:lnTo>
                <a:cubicBezTo>
                  <a:pt x="892596" y="549386"/>
                  <a:pt x="886502" y="558328"/>
                  <a:pt x="888259" y="567602"/>
                </a:cubicBezTo>
                <a:lnTo>
                  <a:pt x="895301" y="604769"/>
                </a:lnTo>
                <a:cubicBezTo>
                  <a:pt x="897058" y="614043"/>
                  <a:pt x="905999" y="620136"/>
                  <a:pt x="915274" y="618379"/>
                </a:cubicBezTo>
                <a:lnTo>
                  <a:pt x="1129286" y="577835"/>
                </a:lnTo>
                <a:cubicBezTo>
                  <a:pt x="1138561" y="576078"/>
                  <a:pt x="1144654" y="567137"/>
                  <a:pt x="1142897" y="557863"/>
                </a:cubicBezTo>
                <a:cubicBezTo>
                  <a:pt x="1140550" y="545474"/>
                  <a:pt x="1138203" y="533084"/>
                  <a:pt x="1135856" y="520695"/>
                </a:cubicBezTo>
                <a:cubicBezTo>
                  <a:pt x="1134099" y="511422"/>
                  <a:pt x="1125157" y="505328"/>
                  <a:pt x="1115883" y="507085"/>
                </a:cubicBezTo>
                <a:close/>
                <a:moveTo>
                  <a:pt x="318396" y="422974"/>
                </a:moveTo>
                <a:cubicBezTo>
                  <a:pt x="416597" y="414975"/>
                  <a:pt x="506821" y="469989"/>
                  <a:pt x="530549" y="558544"/>
                </a:cubicBezTo>
                <a:lnTo>
                  <a:pt x="533390" y="577437"/>
                </a:lnTo>
                <a:lnTo>
                  <a:pt x="534791" y="577067"/>
                </a:lnTo>
                <a:lnTo>
                  <a:pt x="692417" y="1271950"/>
                </a:lnTo>
                <a:lnTo>
                  <a:pt x="323192" y="1369475"/>
                </a:lnTo>
                <a:lnTo>
                  <a:pt x="126703" y="719122"/>
                </a:lnTo>
                <a:lnTo>
                  <a:pt x="85810" y="730151"/>
                </a:lnTo>
                <a:cubicBezTo>
                  <a:pt x="139796" y="929624"/>
                  <a:pt x="190998" y="1164806"/>
                  <a:pt x="244983" y="1364280"/>
                </a:cubicBezTo>
                <a:cubicBezTo>
                  <a:pt x="255997" y="1433643"/>
                  <a:pt x="213672" y="1413775"/>
                  <a:pt x="198016" y="1438522"/>
                </a:cubicBezTo>
                <a:cubicBezTo>
                  <a:pt x="132011" y="1193808"/>
                  <a:pt x="66006" y="949094"/>
                  <a:pt x="0" y="704380"/>
                </a:cubicBezTo>
                <a:lnTo>
                  <a:pt x="120869" y="671778"/>
                </a:lnTo>
                <a:cubicBezTo>
                  <a:pt x="120228" y="670806"/>
                  <a:pt x="119928" y="669729"/>
                  <a:pt x="119638" y="668647"/>
                </a:cubicBezTo>
                <a:cubicBezTo>
                  <a:pt x="92520" y="567440"/>
                  <a:pt x="162522" y="460749"/>
                  <a:pt x="275992" y="430345"/>
                </a:cubicBezTo>
                <a:cubicBezTo>
                  <a:pt x="290176" y="426544"/>
                  <a:pt x="304367" y="424117"/>
                  <a:pt x="318396" y="422974"/>
                </a:cubicBezTo>
                <a:close/>
                <a:moveTo>
                  <a:pt x="2083120" y="383534"/>
                </a:moveTo>
                <a:cubicBezTo>
                  <a:pt x="2132613" y="419334"/>
                  <a:pt x="2169341" y="429175"/>
                  <a:pt x="2240618" y="425735"/>
                </a:cubicBezTo>
                <a:lnTo>
                  <a:pt x="2220213" y="816886"/>
                </a:lnTo>
                <a:cubicBezTo>
                  <a:pt x="2165825" y="845495"/>
                  <a:pt x="2119009" y="826121"/>
                  <a:pt x="2059503" y="771302"/>
                </a:cubicBezTo>
                <a:cubicBezTo>
                  <a:pt x="1992871" y="794085"/>
                  <a:pt x="1937578" y="785040"/>
                  <a:pt x="1905218" y="732483"/>
                </a:cubicBezTo>
                <a:close/>
                <a:moveTo>
                  <a:pt x="1167316" y="217989"/>
                </a:moveTo>
                <a:lnTo>
                  <a:pt x="847190" y="278635"/>
                </a:lnTo>
                <a:cubicBezTo>
                  <a:pt x="837916" y="280392"/>
                  <a:pt x="831822" y="289333"/>
                  <a:pt x="833579" y="298608"/>
                </a:cubicBezTo>
                <a:lnTo>
                  <a:pt x="840621" y="335775"/>
                </a:lnTo>
                <a:cubicBezTo>
                  <a:pt x="842378" y="345049"/>
                  <a:pt x="851319" y="351142"/>
                  <a:pt x="860593" y="349384"/>
                </a:cubicBezTo>
                <a:lnTo>
                  <a:pt x="1180719" y="288738"/>
                </a:lnTo>
                <a:cubicBezTo>
                  <a:pt x="1189993" y="286981"/>
                  <a:pt x="1196086" y="278040"/>
                  <a:pt x="1194329" y="268766"/>
                </a:cubicBezTo>
                <a:lnTo>
                  <a:pt x="1187288" y="231598"/>
                </a:lnTo>
                <a:cubicBezTo>
                  <a:pt x="1185531" y="222325"/>
                  <a:pt x="1176590" y="216232"/>
                  <a:pt x="1167316" y="217989"/>
                </a:cubicBezTo>
                <a:close/>
                <a:moveTo>
                  <a:pt x="2221717" y="181287"/>
                </a:moveTo>
                <a:lnTo>
                  <a:pt x="2242991" y="393855"/>
                </a:lnTo>
                <a:cubicBezTo>
                  <a:pt x="2179464" y="397581"/>
                  <a:pt x="2151931" y="392798"/>
                  <a:pt x="2097005" y="354738"/>
                </a:cubicBezTo>
                <a:close/>
                <a:moveTo>
                  <a:pt x="1214939" y="1907"/>
                </a:moveTo>
                <a:cubicBezTo>
                  <a:pt x="1273551" y="-9197"/>
                  <a:pt x="1330067" y="29317"/>
                  <a:pt x="1341171" y="87928"/>
                </a:cubicBezTo>
                <a:lnTo>
                  <a:pt x="1629756" y="1628253"/>
                </a:lnTo>
                <a:lnTo>
                  <a:pt x="1505335" y="2092601"/>
                </a:lnTo>
                <a:cubicBezTo>
                  <a:pt x="1367343" y="2099602"/>
                  <a:pt x="1230768" y="2098335"/>
                  <a:pt x="1062674" y="2099588"/>
                </a:cubicBezTo>
                <a:lnTo>
                  <a:pt x="704425" y="208557"/>
                </a:lnTo>
                <a:cubicBezTo>
                  <a:pt x="693321" y="149946"/>
                  <a:pt x="731834" y="93430"/>
                  <a:pt x="790446" y="82326"/>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Isosceles Triangle 4">
            <a:extLst>
              <a:ext uri="{FF2B5EF4-FFF2-40B4-BE49-F238E27FC236}">
                <a16:creationId xmlns:a16="http://schemas.microsoft.com/office/drawing/2014/main" xmlns="" id="{8A25C66F-AB4C-4625-AFBE-4B42CED083B7}"/>
              </a:ext>
            </a:extLst>
          </p:cNvPr>
          <p:cNvSpPr/>
          <p:nvPr/>
        </p:nvSpPr>
        <p:spPr>
          <a:xfrm>
            <a:off x="7531163" y="2666633"/>
            <a:ext cx="228298" cy="226391"/>
          </a:xfrm>
          <a:custGeom>
            <a:avLst/>
            <a:gdLst/>
            <a:ahLst/>
            <a:cxnLst/>
            <a:rect l="l" t="t" r="r" b="b"/>
            <a:pathLst>
              <a:path w="3987707" h="3954396">
                <a:moveTo>
                  <a:pt x="0" y="3714088"/>
                </a:moveTo>
                <a:lnTo>
                  <a:pt x="3972024" y="3714088"/>
                </a:lnTo>
                <a:lnTo>
                  <a:pt x="3972024" y="3954396"/>
                </a:lnTo>
                <a:lnTo>
                  <a:pt x="0" y="3954396"/>
                </a:lnTo>
                <a:close/>
                <a:moveTo>
                  <a:pt x="3443318" y="3230893"/>
                </a:moveTo>
                <a:lnTo>
                  <a:pt x="3443318" y="3518925"/>
                </a:lnTo>
                <a:lnTo>
                  <a:pt x="3731350" y="3518925"/>
                </a:lnTo>
                <a:lnTo>
                  <a:pt x="3731350" y="3230893"/>
                </a:lnTo>
                <a:close/>
                <a:moveTo>
                  <a:pt x="2956963" y="3230893"/>
                </a:moveTo>
                <a:lnTo>
                  <a:pt x="2956963" y="3518925"/>
                </a:lnTo>
                <a:lnTo>
                  <a:pt x="3244995" y="3518925"/>
                </a:lnTo>
                <a:lnTo>
                  <a:pt x="3244995" y="3230893"/>
                </a:lnTo>
                <a:close/>
                <a:moveTo>
                  <a:pt x="764148" y="3208865"/>
                </a:moveTo>
                <a:lnTo>
                  <a:pt x="764148" y="3496897"/>
                </a:lnTo>
                <a:lnTo>
                  <a:pt x="1052180" y="3496897"/>
                </a:lnTo>
                <a:lnTo>
                  <a:pt x="1052180" y="3208865"/>
                </a:lnTo>
                <a:close/>
                <a:moveTo>
                  <a:pt x="277793" y="3208865"/>
                </a:moveTo>
                <a:lnTo>
                  <a:pt x="277793" y="3496897"/>
                </a:lnTo>
                <a:lnTo>
                  <a:pt x="565825" y="3496897"/>
                </a:lnTo>
                <a:lnTo>
                  <a:pt x="565825" y="3208865"/>
                </a:lnTo>
                <a:close/>
                <a:moveTo>
                  <a:pt x="3434934" y="2803592"/>
                </a:moveTo>
                <a:lnTo>
                  <a:pt x="3434934" y="3091624"/>
                </a:lnTo>
                <a:lnTo>
                  <a:pt x="3722966" y="3091624"/>
                </a:lnTo>
                <a:lnTo>
                  <a:pt x="3722966" y="2803592"/>
                </a:lnTo>
                <a:close/>
                <a:moveTo>
                  <a:pt x="2948579" y="2803592"/>
                </a:moveTo>
                <a:lnTo>
                  <a:pt x="2948579" y="3091624"/>
                </a:lnTo>
                <a:lnTo>
                  <a:pt x="3236611" y="3091624"/>
                </a:lnTo>
                <a:lnTo>
                  <a:pt x="3236611" y="2803592"/>
                </a:lnTo>
                <a:close/>
                <a:moveTo>
                  <a:pt x="755764" y="2781564"/>
                </a:moveTo>
                <a:lnTo>
                  <a:pt x="755764" y="3069596"/>
                </a:lnTo>
                <a:lnTo>
                  <a:pt x="1043796" y="3069596"/>
                </a:lnTo>
                <a:lnTo>
                  <a:pt x="1043796" y="2781564"/>
                </a:lnTo>
                <a:close/>
                <a:moveTo>
                  <a:pt x="269409" y="2781564"/>
                </a:moveTo>
                <a:lnTo>
                  <a:pt x="269409" y="3069596"/>
                </a:lnTo>
                <a:lnTo>
                  <a:pt x="557441" y="3069596"/>
                </a:lnTo>
                <a:lnTo>
                  <a:pt x="557441" y="2781564"/>
                </a:lnTo>
                <a:close/>
                <a:moveTo>
                  <a:pt x="1967773" y="2776576"/>
                </a:moveTo>
                <a:cubicBezTo>
                  <a:pt x="1895109" y="2776576"/>
                  <a:pt x="1836204" y="2835481"/>
                  <a:pt x="1836204" y="2908145"/>
                </a:cubicBezTo>
                <a:lnTo>
                  <a:pt x="1836204" y="3521808"/>
                </a:lnTo>
                <a:lnTo>
                  <a:pt x="2196244" y="3521808"/>
                </a:lnTo>
                <a:lnTo>
                  <a:pt x="2196244" y="2908145"/>
                </a:lnTo>
                <a:cubicBezTo>
                  <a:pt x="2196244" y="2835481"/>
                  <a:pt x="2137339" y="2776576"/>
                  <a:pt x="2064675" y="2776576"/>
                </a:cubicBezTo>
                <a:close/>
                <a:moveTo>
                  <a:pt x="3425319" y="2363160"/>
                </a:moveTo>
                <a:lnTo>
                  <a:pt x="3425319" y="2651192"/>
                </a:lnTo>
                <a:lnTo>
                  <a:pt x="3713351" y="2651192"/>
                </a:lnTo>
                <a:lnTo>
                  <a:pt x="3713351" y="2363160"/>
                </a:lnTo>
                <a:close/>
                <a:moveTo>
                  <a:pt x="2938964" y="2363160"/>
                </a:moveTo>
                <a:lnTo>
                  <a:pt x="2938964" y="2651192"/>
                </a:lnTo>
                <a:lnTo>
                  <a:pt x="3226996" y="2651192"/>
                </a:lnTo>
                <a:lnTo>
                  <a:pt x="3226996" y="2363160"/>
                </a:lnTo>
                <a:close/>
                <a:moveTo>
                  <a:pt x="746149" y="2341132"/>
                </a:moveTo>
                <a:lnTo>
                  <a:pt x="746149" y="2629164"/>
                </a:lnTo>
                <a:lnTo>
                  <a:pt x="1034181" y="2629164"/>
                </a:lnTo>
                <a:lnTo>
                  <a:pt x="1034181" y="2341132"/>
                </a:lnTo>
                <a:close/>
                <a:moveTo>
                  <a:pt x="259794" y="2341132"/>
                </a:moveTo>
                <a:lnTo>
                  <a:pt x="259794" y="2629164"/>
                </a:lnTo>
                <a:lnTo>
                  <a:pt x="547826" y="2629164"/>
                </a:lnTo>
                <a:lnTo>
                  <a:pt x="547826" y="2341132"/>
                </a:lnTo>
                <a:close/>
                <a:moveTo>
                  <a:pt x="2120268" y="2332748"/>
                </a:moveTo>
                <a:lnTo>
                  <a:pt x="2120268" y="2620780"/>
                </a:lnTo>
                <a:lnTo>
                  <a:pt x="2408300" y="2620780"/>
                </a:lnTo>
                <a:lnTo>
                  <a:pt x="2408300" y="2332748"/>
                </a:lnTo>
                <a:close/>
                <a:moveTo>
                  <a:pt x="1633913" y="2332748"/>
                </a:moveTo>
                <a:lnTo>
                  <a:pt x="1633913" y="2620780"/>
                </a:lnTo>
                <a:lnTo>
                  <a:pt x="1921945" y="2620780"/>
                </a:lnTo>
                <a:lnTo>
                  <a:pt x="1921945" y="2332748"/>
                </a:lnTo>
                <a:close/>
                <a:moveTo>
                  <a:pt x="0" y="2180348"/>
                </a:moveTo>
                <a:lnTo>
                  <a:pt x="1368152" y="2180348"/>
                </a:lnTo>
                <a:lnTo>
                  <a:pt x="1368152" y="3644362"/>
                </a:lnTo>
                <a:lnTo>
                  <a:pt x="0" y="3644362"/>
                </a:lnTo>
                <a:close/>
                <a:moveTo>
                  <a:pt x="2630373" y="2177473"/>
                </a:moveTo>
                <a:lnTo>
                  <a:pt x="3987707" y="2177473"/>
                </a:lnTo>
                <a:lnTo>
                  <a:pt x="3987707" y="3641487"/>
                </a:lnTo>
                <a:lnTo>
                  <a:pt x="2630373" y="3641487"/>
                </a:lnTo>
                <a:close/>
                <a:moveTo>
                  <a:pt x="2110653" y="1892316"/>
                </a:moveTo>
                <a:lnTo>
                  <a:pt x="2110653" y="2180348"/>
                </a:lnTo>
                <a:lnTo>
                  <a:pt x="2398685" y="2180348"/>
                </a:lnTo>
                <a:lnTo>
                  <a:pt x="2398685" y="1892316"/>
                </a:lnTo>
                <a:close/>
                <a:moveTo>
                  <a:pt x="1624298" y="1892316"/>
                </a:moveTo>
                <a:lnTo>
                  <a:pt x="1624298" y="2180348"/>
                </a:lnTo>
                <a:lnTo>
                  <a:pt x="1912330" y="2180348"/>
                </a:lnTo>
                <a:lnTo>
                  <a:pt x="1912330" y="1892316"/>
                </a:lnTo>
                <a:close/>
                <a:moveTo>
                  <a:pt x="1485872" y="1700146"/>
                </a:moveTo>
                <a:lnTo>
                  <a:pt x="2546576" y="1700146"/>
                </a:lnTo>
                <a:lnTo>
                  <a:pt x="2546576" y="3644362"/>
                </a:lnTo>
                <a:lnTo>
                  <a:pt x="1485872" y="3644362"/>
                </a:lnTo>
                <a:close/>
                <a:moveTo>
                  <a:pt x="2630373" y="1700145"/>
                </a:moveTo>
                <a:lnTo>
                  <a:pt x="3987707" y="1700145"/>
                </a:lnTo>
                <a:lnTo>
                  <a:pt x="3987707" y="2106166"/>
                </a:lnTo>
                <a:lnTo>
                  <a:pt x="2630373" y="2106166"/>
                </a:lnTo>
                <a:close/>
                <a:moveTo>
                  <a:pt x="0" y="1700145"/>
                </a:moveTo>
                <a:lnTo>
                  <a:pt x="1368152" y="1700145"/>
                </a:lnTo>
                <a:lnTo>
                  <a:pt x="1368152" y="2106166"/>
                </a:lnTo>
                <a:lnTo>
                  <a:pt x="0" y="2106166"/>
                </a:lnTo>
                <a:close/>
                <a:moveTo>
                  <a:pt x="1980063" y="1146448"/>
                </a:moveTo>
                <a:lnTo>
                  <a:pt x="2036694" y="1146448"/>
                </a:lnTo>
                <a:lnTo>
                  <a:pt x="2036694" y="1344772"/>
                </a:lnTo>
                <a:lnTo>
                  <a:pt x="1838370" y="1344772"/>
                </a:lnTo>
                <a:lnTo>
                  <a:pt x="1838370" y="1286838"/>
                </a:lnTo>
                <a:lnTo>
                  <a:pt x="1980063" y="1286838"/>
                </a:lnTo>
                <a:close/>
                <a:moveTo>
                  <a:pt x="2016223" y="1083949"/>
                </a:moveTo>
                <a:cubicBezTo>
                  <a:pt x="1889971" y="1083949"/>
                  <a:pt x="1787623" y="1186297"/>
                  <a:pt x="1787623" y="1312549"/>
                </a:cubicBezTo>
                <a:cubicBezTo>
                  <a:pt x="1787623" y="1438801"/>
                  <a:pt x="1889971" y="1541149"/>
                  <a:pt x="2016223" y="1541149"/>
                </a:cubicBezTo>
                <a:cubicBezTo>
                  <a:pt x="2142475" y="1541149"/>
                  <a:pt x="2244823" y="1438801"/>
                  <a:pt x="2244823" y="1312549"/>
                </a:cubicBezTo>
                <a:cubicBezTo>
                  <a:pt x="2244823" y="1186297"/>
                  <a:pt x="2142475" y="1083949"/>
                  <a:pt x="2016223" y="1083949"/>
                </a:cubicBezTo>
                <a:close/>
                <a:moveTo>
                  <a:pt x="2016222" y="697169"/>
                </a:moveTo>
                <a:lnTo>
                  <a:pt x="2722296" y="1611569"/>
                </a:lnTo>
                <a:lnTo>
                  <a:pt x="1310147" y="1611569"/>
                </a:lnTo>
                <a:close/>
                <a:moveTo>
                  <a:pt x="2120268" y="0"/>
                </a:moveTo>
                <a:lnTo>
                  <a:pt x="2722296" y="0"/>
                </a:lnTo>
                <a:lnTo>
                  <a:pt x="2722296" y="328314"/>
                </a:lnTo>
                <a:lnTo>
                  <a:pt x="2120268" y="328314"/>
                </a:lnTo>
                <a:close/>
                <a:moveTo>
                  <a:pt x="1966643" y="0"/>
                </a:moveTo>
                <a:lnTo>
                  <a:pt x="2065805" y="0"/>
                </a:lnTo>
                <a:lnTo>
                  <a:pt x="2065805" y="656629"/>
                </a:lnTo>
                <a:lnTo>
                  <a:pt x="1966643" y="65662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6" name="Oval 3">
            <a:extLst>
              <a:ext uri="{FF2B5EF4-FFF2-40B4-BE49-F238E27FC236}">
                <a16:creationId xmlns:a16="http://schemas.microsoft.com/office/drawing/2014/main" xmlns="" id="{F7BBAED3-9E6F-4FA7-860C-86FEE09F33A7}"/>
              </a:ext>
            </a:extLst>
          </p:cNvPr>
          <p:cNvSpPr/>
          <p:nvPr/>
        </p:nvSpPr>
        <p:spPr>
          <a:xfrm rot="3600000">
            <a:off x="8246864" y="2719734"/>
            <a:ext cx="161125" cy="250953"/>
          </a:xfrm>
          <a:custGeom>
            <a:avLst/>
            <a:gdLst/>
            <a:ahLst/>
            <a:cxnLst/>
            <a:rect l="l" t="t" r="r" b="b"/>
            <a:pathLst>
              <a:path w="1836914" h="2861004">
                <a:moveTo>
                  <a:pt x="241839" y="2395457"/>
                </a:moveTo>
                <a:lnTo>
                  <a:pt x="1595075" y="2395457"/>
                </a:lnTo>
                <a:cubicBezTo>
                  <a:pt x="1428203" y="2681813"/>
                  <a:pt x="1186766" y="2861004"/>
                  <a:pt x="918457" y="2861004"/>
                </a:cubicBezTo>
                <a:cubicBezTo>
                  <a:pt x="650148" y="2861004"/>
                  <a:pt x="408711" y="2681813"/>
                  <a:pt x="241839" y="2395457"/>
                </a:cubicBezTo>
                <a:close/>
                <a:moveTo>
                  <a:pt x="899051" y="854553"/>
                </a:moveTo>
                <a:lnTo>
                  <a:pt x="892714" y="854681"/>
                </a:lnTo>
                <a:cubicBezTo>
                  <a:pt x="854708" y="855445"/>
                  <a:pt x="824517" y="886876"/>
                  <a:pt x="825282" y="924882"/>
                </a:cubicBezTo>
                <a:lnTo>
                  <a:pt x="825382" y="929867"/>
                </a:lnTo>
                <a:lnTo>
                  <a:pt x="704891" y="932291"/>
                </a:lnTo>
                <a:cubicBezTo>
                  <a:pt x="666885" y="933055"/>
                  <a:pt x="636694" y="964486"/>
                  <a:pt x="637459" y="1002492"/>
                </a:cubicBezTo>
                <a:lnTo>
                  <a:pt x="637586" y="1008829"/>
                </a:lnTo>
                <a:cubicBezTo>
                  <a:pt x="638351" y="1046835"/>
                  <a:pt x="669782" y="1077026"/>
                  <a:pt x="707788" y="1076262"/>
                </a:cubicBezTo>
                <a:lnTo>
                  <a:pt x="828278" y="1073838"/>
                </a:lnTo>
                <a:lnTo>
                  <a:pt x="831137" y="1215980"/>
                </a:lnTo>
                <a:lnTo>
                  <a:pt x="704892" y="1218520"/>
                </a:lnTo>
                <a:cubicBezTo>
                  <a:pt x="666885" y="1219284"/>
                  <a:pt x="636694" y="1250715"/>
                  <a:pt x="637459" y="1288721"/>
                </a:cubicBezTo>
                <a:lnTo>
                  <a:pt x="637586" y="1295058"/>
                </a:lnTo>
                <a:cubicBezTo>
                  <a:pt x="638351" y="1333064"/>
                  <a:pt x="669782" y="1363255"/>
                  <a:pt x="707788" y="1362491"/>
                </a:cubicBezTo>
                <a:lnTo>
                  <a:pt x="834033" y="1359951"/>
                </a:lnTo>
                <a:lnTo>
                  <a:pt x="836893" y="1502093"/>
                </a:lnTo>
                <a:lnTo>
                  <a:pt x="704891" y="1504749"/>
                </a:lnTo>
                <a:cubicBezTo>
                  <a:pt x="666885" y="1505513"/>
                  <a:pt x="636694" y="1536944"/>
                  <a:pt x="637459" y="1574950"/>
                </a:cubicBezTo>
                <a:lnTo>
                  <a:pt x="637586" y="1581287"/>
                </a:lnTo>
                <a:cubicBezTo>
                  <a:pt x="638351" y="1619293"/>
                  <a:pt x="669781" y="1649484"/>
                  <a:pt x="707787" y="1648720"/>
                </a:cubicBezTo>
                <a:lnTo>
                  <a:pt x="839789" y="1646064"/>
                </a:lnTo>
                <a:lnTo>
                  <a:pt x="842648" y="1788208"/>
                </a:lnTo>
                <a:lnTo>
                  <a:pt x="704892" y="1790979"/>
                </a:lnTo>
                <a:cubicBezTo>
                  <a:pt x="666886" y="1791743"/>
                  <a:pt x="636695" y="1823174"/>
                  <a:pt x="637459" y="1861180"/>
                </a:cubicBezTo>
                <a:lnTo>
                  <a:pt x="637587" y="1867517"/>
                </a:lnTo>
                <a:cubicBezTo>
                  <a:pt x="638351" y="1905523"/>
                  <a:pt x="669782" y="1935714"/>
                  <a:pt x="707788" y="1934949"/>
                </a:cubicBezTo>
                <a:lnTo>
                  <a:pt x="845544" y="1932178"/>
                </a:lnTo>
                <a:lnTo>
                  <a:pt x="845682" y="1939015"/>
                </a:lnTo>
                <a:cubicBezTo>
                  <a:pt x="846446" y="1977021"/>
                  <a:pt x="877877" y="2007212"/>
                  <a:pt x="915883" y="2006448"/>
                </a:cubicBezTo>
                <a:lnTo>
                  <a:pt x="922220" y="2006320"/>
                </a:lnTo>
                <a:cubicBezTo>
                  <a:pt x="960226" y="2005556"/>
                  <a:pt x="990417" y="1974125"/>
                  <a:pt x="989653" y="1936119"/>
                </a:cubicBezTo>
                <a:lnTo>
                  <a:pt x="989515" y="1929282"/>
                </a:lnTo>
                <a:lnTo>
                  <a:pt x="1110045" y="1926858"/>
                </a:lnTo>
                <a:cubicBezTo>
                  <a:pt x="1148051" y="1926093"/>
                  <a:pt x="1178242" y="1894663"/>
                  <a:pt x="1177477" y="1856656"/>
                </a:cubicBezTo>
                <a:lnTo>
                  <a:pt x="1177350" y="1850320"/>
                </a:lnTo>
                <a:cubicBezTo>
                  <a:pt x="1176585" y="1812313"/>
                  <a:pt x="1145155" y="1782122"/>
                  <a:pt x="1107149" y="1782887"/>
                </a:cubicBezTo>
                <a:lnTo>
                  <a:pt x="986619" y="1785311"/>
                </a:lnTo>
                <a:lnTo>
                  <a:pt x="983760" y="1643168"/>
                </a:lnTo>
                <a:lnTo>
                  <a:pt x="1110044" y="1640628"/>
                </a:lnTo>
                <a:cubicBezTo>
                  <a:pt x="1148051" y="1639863"/>
                  <a:pt x="1178242" y="1608433"/>
                  <a:pt x="1177477" y="1570426"/>
                </a:cubicBezTo>
                <a:lnTo>
                  <a:pt x="1177350" y="1564090"/>
                </a:lnTo>
                <a:cubicBezTo>
                  <a:pt x="1176585" y="1526083"/>
                  <a:pt x="1145154" y="1495892"/>
                  <a:pt x="1107148" y="1496657"/>
                </a:cubicBezTo>
                <a:lnTo>
                  <a:pt x="980864" y="1499197"/>
                </a:lnTo>
                <a:lnTo>
                  <a:pt x="978004" y="1357055"/>
                </a:lnTo>
                <a:lnTo>
                  <a:pt x="1110045" y="1354399"/>
                </a:lnTo>
                <a:cubicBezTo>
                  <a:pt x="1148051" y="1353634"/>
                  <a:pt x="1178242" y="1322204"/>
                  <a:pt x="1177477" y="1284198"/>
                </a:cubicBezTo>
                <a:lnTo>
                  <a:pt x="1177350" y="1277861"/>
                </a:lnTo>
                <a:cubicBezTo>
                  <a:pt x="1176585" y="1239854"/>
                  <a:pt x="1145155" y="1209663"/>
                  <a:pt x="1107148" y="1210428"/>
                </a:cubicBezTo>
                <a:lnTo>
                  <a:pt x="975108" y="1213084"/>
                </a:lnTo>
                <a:lnTo>
                  <a:pt x="972249" y="1070942"/>
                </a:lnTo>
                <a:lnTo>
                  <a:pt x="1110044" y="1068170"/>
                </a:lnTo>
                <a:cubicBezTo>
                  <a:pt x="1148051" y="1067405"/>
                  <a:pt x="1178242" y="1035975"/>
                  <a:pt x="1177477" y="997969"/>
                </a:cubicBezTo>
                <a:lnTo>
                  <a:pt x="1177350" y="991632"/>
                </a:lnTo>
                <a:cubicBezTo>
                  <a:pt x="1176585" y="953626"/>
                  <a:pt x="1145155" y="923435"/>
                  <a:pt x="1107149" y="924199"/>
                </a:cubicBezTo>
                <a:lnTo>
                  <a:pt x="969353" y="926971"/>
                </a:lnTo>
                <a:lnTo>
                  <a:pt x="969252" y="921986"/>
                </a:lnTo>
                <a:cubicBezTo>
                  <a:pt x="968488" y="883980"/>
                  <a:pt x="937057" y="853789"/>
                  <a:pt x="899051" y="854553"/>
                </a:cubicBezTo>
                <a:close/>
                <a:moveTo>
                  <a:pt x="129937" y="699713"/>
                </a:moveTo>
                <a:lnTo>
                  <a:pt x="1706977" y="699713"/>
                </a:lnTo>
                <a:cubicBezTo>
                  <a:pt x="1789890" y="913280"/>
                  <a:pt x="1836914" y="1163338"/>
                  <a:pt x="1836914" y="1430502"/>
                </a:cubicBezTo>
                <a:cubicBezTo>
                  <a:pt x="1836914" y="1684614"/>
                  <a:pt x="1794373" y="1923251"/>
                  <a:pt x="1719229" y="2129881"/>
                </a:cubicBezTo>
                <a:lnTo>
                  <a:pt x="117685" y="2129880"/>
                </a:lnTo>
                <a:cubicBezTo>
                  <a:pt x="42541" y="1923251"/>
                  <a:pt x="0" y="1684614"/>
                  <a:pt x="0" y="1430502"/>
                </a:cubicBezTo>
                <a:cubicBezTo>
                  <a:pt x="0" y="1163338"/>
                  <a:pt x="47023" y="913280"/>
                  <a:pt x="129937" y="699713"/>
                </a:cubicBezTo>
                <a:close/>
                <a:moveTo>
                  <a:pt x="918457" y="0"/>
                </a:moveTo>
                <a:cubicBezTo>
                  <a:pt x="1176886" y="0"/>
                  <a:pt x="1410387" y="166238"/>
                  <a:pt x="1576745" y="434136"/>
                </a:cubicBezTo>
                <a:lnTo>
                  <a:pt x="260168" y="434136"/>
                </a:lnTo>
                <a:cubicBezTo>
                  <a:pt x="303683" y="363180"/>
                  <a:pt x="352374" y="299618"/>
                  <a:pt x="404939" y="244308"/>
                </a:cubicBezTo>
                <a:cubicBezTo>
                  <a:pt x="551525" y="90065"/>
                  <a:pt x="728238" y="0"/>
                  <a:pt x="91845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7" name="Oval 6">
            <a:extLst>
              <a:ext uri="{FF2B5EF4-FFF2-40B4-BE49-F238E27FC236}">
                <a16:creationId xmlns:a16="http://schemas.microsoft.com/office/drawing/2014/main" xmlns="" id="{9D36B6FC-76D2-4AEE-B77E-066AE2CA64C7}"/>
              </a:ext>
            </a:extLst>
          </p:cNvPr>
          <p:cNvSpPr/>
          <p:nvPr/>
        </p:nvSpPr>
        <p:spPr>
          <a:xfrm>
            <a:off x="8010431" y="2541432"/>
            <a:ext cx="209719" cy="209702"/>
          </a:xfrm>
          <a:custGeom>
            <a:avLst/>
            <a:gdLst/>
            <a:ahLst/>
            <a:cxnLst/>
            <a:rect l="l" t="t" r="r" b="b"/>
            <a:pathLst>
              <a:path w="2390914" h="2390722">
                <a:moveTo>
                  <a:pt x="498915" y="1270956"/>
                </a:moveTo>
                <a:cubicBezTo>
                  <a:pt x="466867" y="1631494"/>
                  <a:pt x="545499" y="1983842"/>
                  <a:pt x="712031" y="2288058"/>
                </a:cubicBezTo>
                <a:cubicBezTo>
                  <a:pt x="464683" y="2178998"/>
                  <a:pt x="261507" y="1988348"/>
                  <a:pt x="138595" y="1749053"/>
                </a:cubicBezTo>
                <a:cubicBezTo>
                  <a:pt x="277769" y="1358624"/>
                  <a:pt x="362527" y="1299202"/>
                  <a:pt x="498915" y="1270956"/>
                </a:cubicBezTo>
                <a:close/>
                <a:moveTo>
                  <a:pt x="663719" y="1248057"/>
                </a:moveTo>
                <a:cubicBezTo>
                  <a:pt x="854605" y="1249746"/>
                  <a:pt x="1109835" y="1376281"/>
                  <a:pt x="1298578" y="1813332"/>
                </a:cubicBezTo>
                <a:cubicBezTo>
                  <a:pt x="1397857" y="2120821"/>
                  <a:pt x="1588764" y="2223823"/>
                  <a:pt x="1726654" y="2264196"/>
                </a:cubicBezTo>
                <a:cubicBezTo>
                  <a:pt x="1567365" y="2345838"/>
                  <a:pt x="1386653" y="2390722"/>
                  <a:pt x="1195457" y="2390722"/>
                </a:cubicBezTo>
                <a:cubicBezTo>
                  <a:pt x="1105105" y="2390722"/>
                  <a:pt x="1017093" y="2380699"/>
                  <a:pt x="932674" y="2360815"/>
                </a:cubicBezTo>
                <a:cubicBezTo>
                  <a:pt x="712904" y="2043420"/>
                  <a:pt x="606953" y="1651154"/>
                  <a:pt x="649805" y="1249566"/>
                </a:cubicBezTo>
                <a:lnTo>
                  <a:pt x="649860" y="1249198"/>
                </a:lnTo>
                <a:cubicBezTo>
                  <a:pt x="654424" y="1248049"/>
                  <a:pt x="659052" y="1248016"/>
                  <a:pt x="663719" y="1248057"/>
                </a:cubicBezTo>
                <a:close/>
                <a:moveTo>
                  <a:pt x="625086" y="746603"/>
                </a:moveTo>
                <a:cubicBezTo>
                  <a:pt x="575988" y="864735"/>
                  <a:pt x="539829" y="989276"/>
                  <a:pt x="517891" y="1118420"/>
                </a:cubicBezTo>
                <a:cubicBezTo>
                  <a:pt x="333267" y="1155048"/>
                  <a:pt x="104158" y="1288682"/>
                  <a:pt x="51134" y="1540967"/>
                </a:cubicBezTo>
                <a:cubicBezTo>
                  <a:pt x="17753" y="1431609"/>
                  <a:pt x="0" y="1315510"/>
                  <a:pt x="0" y="1195265"/>
                </a:cubicBezTo>
                <a:cubicBezTo>
                  <a:pt x="0" y="1097761"/>
                  <a:pt x="11673" y="1002983"/>
                  <a:pt x="35026" y="912575"/>
                </a:cubicBezTo>
                <a:cubicBezTo>
                  <a:pt x="217565" y="821038"/>
                  <a:pt x="417517" y="763810"/>
                  <a:pt x="625086" y="746603"/>
                </a:cubicBezTo>
                <a:close/>
                <a:moveTo>
                  <a:pt x="814533" y="740223"/>
                </a:moveTo>
                <a:cubicBezTo>
                  <a:pt x="857324" y="741439"/>
                  <a:pt x="900304" y="744323"/>
                  <a:pt x="943391" y="748921"/>
                </a:cubicBezTo>
                <a:cubicBezTo>
                  <a:pt x="1533041" y="811841"/>
                  <a:pt x="2035353" y="1184101"/>
                  <a:pt x="2272257" y="1711892"/>
                </a:cubicBezTo>
                <a:cubicBezTo>
                  <a:pt x="2187283" y="1890127"/>
                  <a:pt x="2059291" y="2043796"/>
                  <a:pt x="1900038" y="2157347"/>
                </a:cubicBezTo>
                <a:cubicBezTo>
                  <a:pt x="1701554" y="2156027"/>
                  <a:pt x="1460014" y="1852027"/>
                  <a:pt x="1333085" y="1537286"/>
                </a:cubicBezTo>
                <a:cubicBezTo>
                  <a:pt x="1100582" y="1188617"/>
                  <a:pt x="869651" y="1107095"/>
                  <a:pt x="672276" y="1104550"/>
                </a:cubicBezTo>
                <a:cubicBezTo>
                  <a:pt x="696894" y="977637"/>
                  <a:pt x="736528" y="855836"/>
                  <a:pt x="789292" y="741073"/>
                </a:cubicBezTo>
                <a:cubicBezTo>
                  <a:pt x="797710" y="739809"/>
                  <a:pt x="806118" y="739984"/>
                  <a:pt x="814533" y="740223"/>
                </a:cubicBezTo>
                <a:close/>
                <a:moveTo>
                  <a:pt x="1949984" y="342891"/>
                </a:moveTo>
                <a:cubicBezTo>
                  <a:pt x="1980284" y="344390"/>
                  <a:pt x="2009562" y="347173"/>
                  <a:pt x="2037299" y="352632"/>
                </a:cubicBezTo>
                <a:cubicBezTo>
                  <a:pt x="2256924" y="565872"/>
                  <a:pt x="2390914" y="864921"/>
                  <a:pt x="2390914" y="1195265"/>
                </a:cubicBezTo>
                <a:cubicBezTo>
                  <a:pt x="2390914" y="1308987"/>
                  <a:pt x="2375035" y="1419000"/>
                  <a:pt x="2344329" y="1522910"/>
                </a:cubicBezTo>
                <a:cubicBezTo>
                  <a:pt x="2066307" y="1015476"/>
                  <a:pt x="1553437" y="663959"/>
                  <a:pt x="959223" y="600552"/>
                </a:cubicBezTo>
                <a:lnTo>
                  <a:pt x="864631" y="596352"/>
                </a:lnTo>
                <a:cubicBezTo>
                  <a:pt x="907064" y="522568"/>
                  <a:pt x="955150" y="452387"/>
                  <a:pt x="1010214" y="387898"/>
                </a:cubicBezTo>
                <a:cubicBezTo>
                  <a:pt x="1122148" y="420510"/>
                  <a:pt x="1261495" y="433074"/>
                  <a:pt x="1437226" y="415578"/>
                </a:cubicBezTo>
                <a:cubicBezTo>
                  <a:pt x="1605555" y="362253"/>
                  <a:pt x="1791720" y="335061"/>
                  <a:pt x="1949984" y="342891"/>
                </a:cubicBezTo>
                <a:close/>
                <a:moveTo>
                  <a:pt x="645877" y="135832"/>
                </a:moveTo>
                <a:cubicBezTo>
                  <a:pt x="699247" y="208461"/>
                  <a:pt x="768689" y="278008"/>
                  <a:pt x="866491" y="329123"/>
                </a:cubicBezTo>
                <a:cubicBezTo>
                  <a:pt x="800430" y="410892"/>
                  <a:pt x="743691" y="499993"/>
                  <a:pt x="695084" y="593886"/>
                </a:cubicBezTo>
                <a:cubicBezTo>
                  <a:pt x="487669" y="600275"/>
                  <a:pt x="286081" y="644629"/>
                  <a:pt x="98288" y="720924"/>
                </a:cubicBezTo>
                <a:cubicBezTo>
                  <a:pt x="207511" y="467961"/>
                  <a:pt x="401699" y="260335"/>
                  <a:pt x="645877" y="135832"/>
                </a:cubicBezTo>
                <a:close/>
                <a:moveTo>
                  <a:pt x="1421192" y="21777"/>
                </a:moveTo>
                <a:cubicBezTo>
                  <a:pt x="1556568" y="47494"/>
                  <a:pt x="1683835" y="96073"/>
                  <a:pt x="1798675" y="163618"/>
                </a:cubicBezTo>
                <a:cubicBezTo>
                  <a:pt x="1745123" y="171055"/>
                  <a:pt x="1687959" y="186995"/>
                  <a:pt x="1626738" y="211372"/>
                </a:cubicBezTo>
                <a:cubicBezTo>
                  <a:pt x="1422699" y="270506"/>
                  <a:pt x="1257466" y="279678"/>
                  <a:pt x="1126105" y="257383"/>
                </a:cubicBezTo>
                <a:cubicBezTo>
                  <a:pt x="1214004" y="167486"/>
                  <a:pt x="1313290" y="88650"/>
                  <a:pt x="1421192" y="21777"/>
                </a:cubicBezTo>
                <a:close/>
                <a:moveTo>
                  <a:pt x="1192903" y="0"/>
                </a:moveTo>
                <a:cubicBezTo>
                  <a:pt x="1110779" y="62762"/>
                  <a:pt x="1034516" y="132486"/>
                  <a:pt x="966800" y="209999"/>
                </a:cubicBezTo>
                <a:cubicBezTo>
                  <a:pt x="885863" y="177026"/>
                  <a:pt x="825266" y="128646"/>
                  <a:pt x="781556" y="76616"/>
                </a:cubicBezTo>
                <a:cubicBezTo>
                  <a:pt x="909026" y="26315"/>
                  <a:pt x="1047935" y="247"/>
                  <a:pt x="1192903"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8" name="Rounded Rectangle 2">
            <a:extLst>
              <a:ext uri="{FF2B5EF4-FFF2-40B4-BE49-F238E27FC236}">
                <a16:creationId xmlns:a16="http://schemas.microsoft.com/office/drawing/2014/main" xmlns="" id="{B325B97A-294E-4D60-8147-CEA9BE681F27}"/>
              </a:ext>
            </a:extLst>
          </p:cNvPr>
          <p:cNvSpPr/>
          <p:nvPr/>
        </p:nvSpPr>
        <p:spPr>
          <a:xfrm>
            <a:off x="7316915" y="3309960"/>
            <a:ext cx="177403" cy="226473"/>
          </a:xfrm>
          <a:custGeom>
            <a:avLst/>
            <a:gdLst/>
            <a:ahLst/>
            <a:cxnLst/>
            <a:rect l="l" t="t" r="r" b="b"/>
            <a:pathLst>
              <a:path w="3098702" h="3955818">
                <a:moveTo>
                  <a:pt x="584057" y="3782388"/>
                </a:moveTo>
                <a:lnTo>
                  <a:pt x="2472989" y="3782388"/>
                </a:lnTo>
                <a:cubicBezTo>
                  <a:pt x="2499530" y="3782388"/>
                  <a:pt x="2521045" y="3803903"/>
                  <a:pt x="2521045" y="3830444"/>
                </a:cubicBezTo>
                <a:lnTo>
                  <a:pt x="2521045" y="3907762"/>
                </a:lnTo>
                <a:cubicBezTo>
                  <a:pt x="2521045" y="3934303"/>
                  <a:pt x="2499530" y="3955818"/>
                  <a:pt x="2472989" y="3955818"/>
                </a:cubicBezTo>
                <a:lnTo>
                  <a:pt x="584057" y="3955818"/>
                </a:lnTo>
                <a:cubicBezTo>
                  <a:pt x="557516" y="3955818"/>
                  <a:pt x="536001" y="3934303"/>
                  <a:pt x="536001" y="3907762"/>
                </a:cubicBezTo>
                <a:lnTo>
                  <a:pt x="536001" y="3830444"/>
                </a:lnTo>
                <a:cubicBezTo>
                  <a:pt x="536001" y="3803903"/>
                  <a:pt x="557516" y="3782388"/>
                  <a:pt x="584057" y="3782388"/>
                </a:cubicBezTo>
                <a:close/>
                <a:moveTo>
                  <a:pt x="1084610" y="2997223"/>
                </a:moveTo>
                <a:cubicBezTo>
                  <a:pt x="1045477" y="2997223"/>
                  <a:pt x="1013754" y="3028946"/>
                  <a:pt x="1013754" y="3068079"/>
                </a:cubicBezTo>
                <a:lnTo>
                  <a:pt x="1013754" y="3351492"/>
                </a:lnTo>
                <a:cubicBezTo>
                  <a:pt x="1013754" y="3390625"/>
                  <a:pt x="1045477" y="3422348"/>
                  <a:pt x="1084610" y="3422348"/>
                </a:cubicBezTo>
                <a:lnTo>
                  <a:pt x="2014092" y="3422348"/>
                </a:lnTo>
                <a:cubicBezTo>
                  <a:pt x="2053225" y="3422348"/>
                  <a:pt x="2084948" y="3390625"/>
                  <a:pt x="2084948" y="3351492"/>
                </a:cubicBezTo>
                <a:lnTo>
                  <a:pt x="2084948" y="3068079"/>
                </a:lnTo>
                <a:cubicBezTo>
                  <a:pt x="2084948" y="3028946"/>
                  <a:pt x="2053225" y="2997223"/>
                  <a:pt x="2014092" y="2997223"/>
                </a:cubicBezTo>
                <a:close/>
                <a:moveTo>
                  <a:pt x="656690" y="2906112"/>
                </a:moveTo>
                <a:lnTo>
                  <a:pt x="2442013" y="2906112"/>
                </a:lnTo>
                <a:lnTo>
                  <a:pt x="2442013" y="3712250"/>
                </a:lnTo>
                <a:lnTo>
                  <a:pt x="656690" y="3712250"/>
                </a:lnTo>
                <a:close/>
                <a:moveTo>
                  <a:pt x="575330" y="2669437"/>
                </a:moveTo>
                <a:lnTo>
                  <a:pt x="2464262" y="2669437"/>
                </a:lnTo>
                <a:cubicBezTo>
                  <a:pt x="2490803" y="2669437"/>
                  <a:pt x="2512318" y="2690952"/>
                  <a:pt x="2512318" y="2717493"/>
                </a:cubicBezTo>
                <a:lnTo>
                  <a:pt x="2512318" y="2794811"/>
                </a:lnTo>
                <a:cubicBezTo>
                  <a:pt x="2512318" y="2821352"/>
                  <a:pt x="2490803" y="2842867"/>
                  <a:pt x="2464262" y="2842867"/>
                </a:cubicBezTo>
                <a:lnTo>
                  <a:pt x="575330" y="2842867"/>
                </a:lnTo>
                <a:cubicBezTo>
                  <a:pt x="548789" y="2842867"/>
                  <a:pt x="527274" y="2821352"/>
                  <a:pt x="527274" y="2794811"/>
                </a:cubicBezTo>
                <a:lnTo>
                  <a:pt x="527274" y="2717493"/>
                </a:lnTo>
                <a:cubicBezTo>
                  <a:pt x="527274" y="2690952"/>
                  <a:pt x="548789" y="2669437"/>
                  <a:pt x="575330" y="2669437"/>
                </a:cubicBezTo>
                <a:close/>
                <a:moveTo>
                  <a:pt x="1349992" y="2168510"/>
                </a:moveTo>
                <a:lnTo>
                  <a:pt x="1707057" y="2168510"/>
                </a:lnTo>
                <a:lnTo>
                  <a:pt x="1707057" y="2370734"/>
                </a:lnTo>
                <a:cubicBezTo>
                  <a:pt x="1874747" y="2404729"/>
                  <a:pt x="1985722" y="2490502"/>
                  <a:pt x="1985722" y="2586734"/>
                </a:cubicBezTo>
                <a:lnTo>
                  <a:pt x="1071576" y="2594663"/>
                </a:lnTo>
                <a:cubicBezTo>
                  <a:pt x="1065230" y="2495535"/>
                  <a:pt x="1177348" y="2405698"/>
                  <a:pt x="1349992" y="2368429"/>
                </a:cubicBezTo>
                <a:close/>
                <a:moveTo>
                  <a:pt x="2631656" y="450715"/>
                </a:moveTo>
                <a:cubicBezTo>
                  <a:pt x="2599636" y="450919"/>
                  <a:pt x="2565613" y="455880"/>
                  <a:pt x="2530064" y="466051"/>
                </a:cubicBezTo>
                <a:cubicBezTo>
                  <a:pt x="2503375" y="834241"/>
                  <a:pt x="2405544" y="1178921"/>
                  <a:pt x="2250893" y="1444917"/>
                </a:cubicBezTo>
                <a:cubicBezTo>
                  <a:pt x="2218111" y="1501300"/>
                  <a:pt x="2183585" y="1552913"/>
                  <a:pt x="2146402" y="1598826"/>
                </a:cubicBezTo>
                <a:cubicBezTo>
                  <a:pt x="2293461" y="1638047"/>
                  <a:pt x="2493561" y="1550708"/>
                  <a:pt x="2660017" y="1363140"/>
                </a:cubicBezTo>
                <a:cubicBezTo>
                  <a:pt x="2786489" y="1220627"/>
                  <a:pt x="2874424" y="1040657"/>
                  <a:pt x="2899480" y="873043"/>
                </a:cubicBezTo>
                <a:cubicBezTo>
                  <a:pt x="2938482" y="612144"/>
                  <a:pt x="2819565" y="449517"/>
                  <a:pt x="2631656" y="450715"/>
                </a:cubicBezTo>
                <a:close/>
                <a:moveTo>
                  <a:pt x="467048" y="450715"/>
                </a:moveTo>
                <a:cubicBezTo>
                  <a:pt x="279139" y="449517"/>
                  <a:pt x="160221" y="612144"/>
                  <a:pt x="199222" y="873043"/>
                </a:cubicBezTo>
                <a:cubicBezTo>
                  <a:pt x="224279" y="1040657"/>
                  <a:pt x="312213" y="1220627"/>
                  <a:pt x="438685" y="1363140"/>
                </a:cubicBezTo>
                <a:cubicBezTo>
                  <a:pt x="605037" y="1550589"/>
                  <a:pt x="804990" y="1637937"/>
                  <a:pt x="952028" y="1598911"/>
                </a:cubicBezTo>
                <a:cubicBezTo>
                  <a:pt x="918104" y="1556765"/>
                  <a:pt x="886364" y="1509855"/>
                  <a:pt x="856054" y="1458932"/>
                </a:cubicBezTo>
                <a:cubicBezTo>
                  <a:pt x="696751" y="1191291"/>
                  <a:pt x="595828" y="840985"/>
                  <a:pt x="568527" y="466013"/>
                </a:cubicBezTo>
                <a:cubicBezTo>
                  <a:pt x="533017" y="455869"/>
                  <a:pt x="499033" y="450918"/>
                  <a:pt x="467048" y="450715"/>
                </a:cubicBezTo>
                <a:close/>
                <a:moveTo>
                  <a:pt x="2354966" y="348975"/>
                </a:moveTo>
                <a:lnTo>
                  <a:pt x="2153798" y="352632"/>
                </a:lnTo>
                <a:cubicBezTo>
                  <a:pt x="2173305" y="498936"/>
                  <a:pt x="2179729" y="531287"/>
                  <a:pt x="2185171" y="681814"/>
                </a:cubicBezTo>
                <a:cubicBezTo>
                  <a:pt x="2182853" y="813191"/>
                  <a:pt x="2159358" y="914444"/>
                  <a:pt x="2125875" y="1049479"/>
                </a:cubicBezTo>
                <a:cubicBezTo>
                  <a:pt x="2071222" y="1223496"/>
                  <a:pt x="2061228" y="1228079"/>
                  <a:pt x="2011151" y="1332869"/>
                </a:cubicBezTo>
                <a:cubicBezTo>
                  <a:pt x="1951069" y="1449268"/>
                  <a:pt x="1836673" y="1629725"/>
                  <a:pt x="1768261" y="1753641"/>
                </a:cubicBezTo>
                <a:cubicBezTo>
                  <a:pt x="1892204" y="1655451"/>
                  <a:pt x="2022124" y="1512091"/>
                  <a:pt x="2102591" y="1384075"/>
                </a:cubicBezTo>
                <a:cubicBezTo>
                  <a:pt x="2250115" y="1140235"/>
                  <a:pt x="2301557" y="994020"/>
                  <a:pt x="2350534" y="737869"/>
                </a:cubicBezTo>
                <a:cubicBezTo>
                  <a:pt x="2361833" y="563166"/>
                  <a:pt x="2370816" y="497718"/>
                  <a:pt x="2354966" y="348975"/>
                </a:cubicBezTo>
                <a:close/>
                <a:moveTo>
                  <a:pt x="2539333" y="238558"/>
                </a:moveTo>
                <a:lnTo>
                  <a:pt x="2536537" y="347892"/>
                </a:lnTo>
                <a:cubicBezTo>
                  <a:pt x="2608900" y="315742"/>
                  <a:pt x="2677562" y="299616"/>
                  <a:pt x="2740368" y="297718"/>
                </a:cubicBezTo>
                <a:cubicBezTo>
                  <a:pt x="2983613" y="290369"/>
                  <a:pt x="3139018" y="496461"/>
                  <a:pt x="3089515" y="830455"/>
                </a:cubicBezTo>
                <a:cubicBezTo>
                  <a:pt x="3058092" y="1042474"/>
                  <a:pt x="2946966" y="1270289"/>
                  <a:pt x="2786963" y="1450704"/>
                </a:cubicBezTo>
                <a:cubicBezTo>
                  <a:pt x="2540351" y="1728779"/>
                  <a:pt x="2235198" y="1832763"/>
                  <a:pt x="2047591" y="1711869"/>
                </a:cubicBezTo>
                <a:cubicBezTo>
                  <a:pt x="1960010" y="1801924"/>
                  <a:pt x="1864893" y="1865189"/>
                  <a:pt x="1766566" y="1901471"/>
                </a:cubicBezTo>
                <a:lnTo>
                  <a:pt x="1766566" y="2055268"/>
                </a:lnTo>
                <a:cubicBezTo>
                  <a:pt x="1766566" y="2085119"/>
                  <a:pt x="1742367" y="2109318"/>
                  <a:pt x="1712516" y="2109318"/>
                </a:cubicBezTo>
                <a:lnTo>
                  <a:pt x="1344530" y="2109318"/>
                </a:lnTo>
                <a:cubicBezTo>
                  <a:pt x="1314679" y="2109318"/>
                  <a:pt x="1290480" y="2085119"/>
                  <a:pt x="1290480" y="2055268"/>
                </a:cubicBezTo>
                <a:lnTo>
                  <a:pt x="1290480" y="1884230"/>
                </a:lnTo>
                <a:cubicBezTo>
                  <a:pt x="1206899" y="1846694"/>
                  <a:pt x="1126105" y="1789314"/>
                  <a:pt x="1051155" y="1711837"/>
                </a:cubicBezTo>
                <a:cubicBezTo>
                  <a:pt x="863555" y="1832780"/>
                  <a:pt x="558372" y="1728802"/>
                  <a:pt x="311739" y="1450704"/>
                </a:cubicBezTo>
                <a:cubicBezTo>
                  <a:pt x="151737" y="1270289"/>
                  <a:pt x="40611" y="1042474"/>
                  <a:pt x="9187" y="830455"/>
                </a:cubicBezTo>
                <a:cubicBezTo>
                  <a:pt x="-40316" y="496461"/>
                  <a:pt x="115089" y="290369"/>
                  <a:pt x="358334" y="297718"/>
                </a:cubicBezTo>
                <a:cubicBezTo>
                  <a:pt x="421167" y="299617"/>
                  <a:pt x="489861" y="315756"/>
                  <a:pt x="562257" y="347936"/>
                </a:cubicBezTo>
                <a:cubicBezTo>
                  <a:pt x="559920" y="314992"/>
                  <a:pt x="559351" y="281866"/>
                  <a:pt x="559351" y="248638"/>
                </a:cubicBezTo>
                <a:close/>
                <a:moveTo>
                  <a:pt x="517407" y="0"/>
                </a:moveTo>
                <a:lnTo>
                  <a:pt x="2581295" y="0"/>
                </a:lnTo>
                <a:cubicBezTo>
                  <a:pt x="2607836" y="0"/>
                  <a:pt x="2629351" y="21515"/>
                  <a:pt x="2629351" y="48056"/>
                </a:cubicBezTo>
                <a:lnTo>
                  <a:pt x="2629351" y="125374"/>
                </a:lnTo>
                <a:cubicBezTo>
                  <a:pt x="2629351" y="151915"/>
                  <a:pt x="2607836" y="173430"/>
                  <a:pt x="2581295" y="173430"/>
                </a:cubicBezTo>
                <a:lnTo>
                  <a:pt x="517407" y="173430"/>
                </a:lnTo>
                <a:cubicBezTo>
                  <a:pt x="490866" y="173430"/>
                  <a:pt x="469351" y="151915"/>
                  <a:pt x="469351" y="125374"/>
                </a:cubicBezTo>
                <a:lnTo>
                  <a:pt x="469351" y="48056"/>
                </a:lnTo>
                <a:cubicBezTo>
                  <a:pt x="469351" y="21515"/>
                  <a:pt x="490866" y="0"/>
                  <a:pt x="517407"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Rounded Rectangle 2">
            <a:extLst>
              <a:ext uri="{FF2B5EF4-FFF2-40B4-BE49-F238E27FC236}">
                <a16:creationId xmlns:a16="http://schemas.microsoft.com/office/drawing/2014/main" xmlns="" id="{E0D47EAD-C3A3-4A41-AFEA-95086AEF59ED}"/>
              </a:ext>
            </a:extLst>
          </p:cNvPr>
          <p:cNvSpPr/>
          <p:nvPr/>
        </p:nvSpPr>
        <p:spPr>
          <a:xfrm>
            <a:off x="8093878" y="3602791"/>
            <a:ext cx="156655" cy="226738"/>
          </a:xfrm>
          <a:custGeom>
            <a:avLst/>
            <a:gdLst/>
            <a:ahLst/>
            <a:cxnLst/>
            <a:rect l="l" t="t" r="r" b="b"/>
            <a:pathLst>
              <a:path w="2736304" h="3960440">
                <a:moveTo>
                  <a:pt x="1535774" y="3045693"/>
                </a:moveTo>
                <a:cubicBezTo>
                  <a:pt x="1502632" y="3045693"/>
                  <a:pt x="1475766" y="3072559"/>
                  <a:pt x="1475766" y="3105701"/>
                </a:cubicBezTo>
                <a:lnTo>
                  <a:pt x="1475766" y="3345725"/>
                </a:lnTo>
                <a:cubicBezTo>
                  <a:pt x="1475766" y="3378867"/>
                  <a:pt x="1502632" y="3405733"/>
                  <a:pt x="1535774" y="3405733"/>
                </a:cubicBezTo>
                <a:lnTo>
                  <a:pt x="1775798" y="3405733"/>
                </a:lnTo>
                <a:cubicBezTo>
                  <a:pt x="1808940" y="3405733"/>
                  <a:pt x="1835806" y="3378867"/>
                  <a:pt x="1835806" y="3345725"/>
                </a:cubicBezTo>
                <a:lnTo>
                  <a:pt x="1835806" y="3105701"/>
                </a:lnTo>
                <a:cubicBezTo>
                  <a:pt x="1835806" y="3072559"/>
                  <a:pt x="1808940" y="3045693"/>
                  <a:pt x="1775798" y="3045693"/>
                </a:cubicBezTo>
                <a:close/>
                <a:moveTo>
                  <a:pt x="973636" y="3045693"/>
                </a:moveTo>
                <a:cubicBezTo>
                  <a:pt x="940494" y="3045693"/>
                  <a:pt x="913628" y="3072559"/>
                  <a:pt x="913628" y="3105701"/>
                </a:cubicBezTo>
                <a:lnTo>
                  <a:pt x="913628" y="3345725"/>
                </a:lnTo>
                <a:cubicBezTo>
                  <a:pt x="913628" y="3378867"/>
                  <a:pt x="940494" y="3405733"/>
                  <a:pt x="973636" y="3405733"/>
                </a:cubicBezTo>
                <a:lnTo>
                  <a:pt x="1213660" y="3405733"/>
                </a:lnTo>
                <a:cubicBezTo>
                  <a:pt x="1246802" y="3405733"/>
                  <a:pt x="1273668" y="3378867"/>
                  <a:pt x="1273668" y="3345725"/>
                </a:cubicBezTo>
                <a:lnTo>
                  <a:pt x="1273668" y="3105701"/>
                </a:lnTo>
                <a:cubicBezTo>
                  <a:pt x="1273668" y="3072559"/>
                  <a:pt x="1246802" y="3045693"/>
                  <a:pt x="1213660" y="3045693"/>
                </a:cubicBezTo>
                <a:close/>
                <a:moveTo>
                  <a:pt x="411498" y="3045693"/>
                </a:moveTo>
                <a:cubicBezTo>
                  <a:pt x="378356" y="3045693"/>
                  <a:pt x="351490" y="3072559"/>
                  <a:pt x="351490" y="3105701"/>
                </a:cubicBezTo>
                <a:lnTo>
                  <a:pt x="351490" y="3345725"/>
                </a:lnTo>
                <a:cubicBezTo>
                  <a:pt x="351490" y="3378867"/>
                  <a:pt x="378356" y="3405733"/>
                  <a:pt x="411498" y="3405733"/>
                </a:cubicBezTo>
                <a:lnTo>
                  <a:pt x="651522" y="3405733"/>
                </a:lnTo>
                <a:cubicBezTo>
                  <a:pt x="684664" y="3405733"/>
                  <a:pt x="711530" y="3378867"/>
                  <a:pt x="711530" y="3345725"/>
                </a:cubicBezTo>
                <a:lnTo>
                  <a:pt x="711530" y="3105701"/>
                </a:lnTo>
                <a:cubicBezTo>
                  <a:pt x="711530" y="3072559"/>
                  <a:pt x="684664" y="3045693"/>
                  <a:pt x="651522" y="3045693"/>
                </a:cubicBezTo>
                <a:close/>
                <a:moveTo>
                  <a:pt x="2091548" y="2450508"/>
                </a:moveTo>
                <a:cubicBezTo>
                  <a:pt x="2058410" y="2450508"/>
                  <a:pt x="2031547" y="2477371"/>
                  <a:pt x="2031547" y="2510509"/>
                </a:cubicBezTo>
                <a:lnTo>
                  <a:pt x="2031547" y="3345732"/>
                </a:lnTo>
                <a:cubicBezTo>
                  <a:pt x="2031547" y="3378870"/>
                  <a:pt x="2058410" y="3405733"/>
                  <a:pt x="2091548" y="3405733"/>
                </a:cubicBezTo>
                <a:lnTo>
                  <a:pt x="2331546" y="3405733"/>
                </a:lnTo>
                <a:cubicBezTo>
                  <a:pt x="2364684" y="3405733"/>
                  <a:pt x="2391547" y="3378870"/>
                  <a:pt x="2391547" y="3345732"/>
                </a:cubicBezTo>
                <a:lnTo>
                  <a:pt x="2391547" y="2510509"/>
                </a:lnTo>
                <a:cubicBezTo>
                  <a:pt x="2391547" y="2477371"/>
                  <a:pt x="2364684" y="2450508"/>
                  <a:pt x="2331546" y="2450508"/>
                </a:cubicBezTo>
                <a:close/>
                <a:moveTo>
                  <a:pt x="1535774" y="2450508"/>
                </a:moveTo>
                <a:cubicBezTo>
                  <a:pt x="1502632" y="2450508"/>
                  <a:pt x="1475766" y="2477374"/>
                  <a:pt x="1475766" y="2510516"/>
                </a:cubicBezTo>
                <a:lnTo>
                  <a:pt x="1475766" y="2750540"/>
                </a:lnTo>
                <a:cubicBezTo>
                  <a:pt x="1475766" y="2783682"/>
                  <a:pt x="1502632" y="2810548"/>
                  <a:pt x="1535774" y="2810548"/>
                </a:cubicBezTo>
                <a:lnTo>
                  <a:pt x="1775798" y="2810548"/>
                </a:lnTo>
                <a:cubicBezTo>
                  <a:pt x="1808940" y="2810548"/>
                  <a:pt x="1835806" y="2783682"/>
                  <a:pt x="1835806" y="2750540"/>
                </a:cubicBezTo>
                <a:lnTo>
                  <a:pt x="1835806" y="2510516"/>
                </a:lnTo>
                <a:cubicBezTo>
                  <a:pt x="1835806" y="2477374"/>
                  <a:pt x="1808940" y="2450508"/>
                  <a:pt x="1775798" y="2450508"/>
                </a:cubicBezTo>
                <a:close/>
                <a:moveTo>
                  <a:pt x="973636" y="2450508"/>
                </a:moveTo>
                <a:cubicBezTo>
                  <a:pt x="940494" y="2450508"/>
                  <a:pt x="913628" y="2477374"/>
                  <a:pt x="913628" y="2510516"/>
                </a:cubicBezTo>
                <a:lnTo>
                  <a:pt x="913628" y="2750540"/>
                </a:lnTo>
                <a:cubicBezTo>
                  <a:pt x="913628" y="2783682"/>
                  <a:pt x="940494" y="2810548"/>
                  <a:pt x="973636" y="2810548"/>
                </a:cubicBezTo>
                <a:lnTo>
                  <a:pt x="1213660" y="2810548"/>
                </a:lnTo>
                <a:cubicBezTo>
                  <a:pt x="1246802" y="2810548"/>
                  <a:pt x="1273668" y="2783682"/>
                  <a:pt x="1273668" y="2750540"/>
                </a:cubicBezTo>
                <a:lnTo>
                  <a:pt x="1273668" y="2510516"/>
                </a:lnTo>
                <a:cubicBezTo>
                  <a:pt x="1273668" y="2477374"/>
                  <a:pt x="1246802" y="2450508"/>
                  <a:pt x="1213660" y="2450508"/>
                </a:cubicBezTo>
                <a:close/>
                <a:moveTo>
                  <a:pt x="411498" y="2450508"/>
                </a:moveTo>
                <a:cubicBezTo>
                  <a:pt x="378356" y="2450508"/>
                  <a:pt x="351490" y="2477374"/>
                  <a:pt x="351490" y="2510516"/>
                </a:cubicBezTo>
                <a:lnTo>
                  <a:pt x="351490" y="2750540"/>
                </a:lnTo>
                <a:cubicBezTo>
                  <a:pt x="351490" y="2783682"/>
                  <a:pt x="378356" y="2810548"/>
                  <a:pt x="411498" y="2810548"/>
                </a:cubicBezTo>
                <a:lnTo>
                  <a:pt x="651522" y="2810548"/>
                </a:lnTo>
                <a:cubicBezTo>
                  <a:pt x="684664" y="2810548"/>
                  <a:pt x="711530" y="2783682"/>
                  <a:pt x="711530" y="2750540"/>
                </a:cubicBezTo>
                <a:lnTo>
                  <a:pt x="711530" y="2510516"/>
                </a:lnTo>
                <a:cubicBezTo>
                  <a:pt x="711530" y="2477374"/>
                  <a:pt x="684664" y="2450508"/>
                  <a:pt x="651522" y="2450508"/>
                </a:cubicBezTo>
                <a:close/>
                <a:moveTo>
                  <a:pt x="2091555" y="1855324"/>
                </a:moveTo>
                <a:cubicBezTo>
                  <a:pt x="2058413" y="1855324"/>
                  <a:pt x="2031547" y="1882190"/>
                  <a:pt x="2031547" y="1915332"/>
                </a:cubicBezTo>
                <a:lnTo>
                  <a:pt x="2031547" y="2155356"/>
                </a:lnTo>
                <a:cubicBezTo>
                  <a:pt x="2031547" y="2188498"/>
                  <a:pt x="2058413" y="2215364"/>
                  <a:pt x="2091555" y="2215364"/>
                </a:cubicBezTo>
                <a:lnTo>
                  <a:pt x="2331579" y="2215364"/>
                </a:lnTo>
                <a:cubicBezTo>
                  <a:pt x="2364721" y="2215364"/>
                  <a:pt x="2391587" y="2188498"/>
                  <a:pt x="2391587" y="2155356"/>
                </a:cubicBezTo>
                <a:lnTo>
                  <a:pt x="2391587" y="1915332"/>
                </a:lnTo>
                <a:cubicBezTo>
                  <a:pt x="2391587" y="1882190"/>
                  <a:pt x="2364721" y="1855324"/>
                  <a:pt x="2331579" y="1855324"/>
                </a:cubicBezTo>
                <a:close/>
                <a:moveTo>
                  <a:pt x="1529417" y="1855324"/>
                </a:moveTo>
                <a:cubicBezTo>
                  <a:pt x="1496275" y="1855324"/>
                  <a:pt x="1469409" y="1882190"/>
                  <a:pt x="1469409" y="1915332"/>
                </a:cubicBezTo>
                <a:lnTo>
                  <a:pt x="1469409" y="2155356"/>
                </a:lnTo>
                <a:cubicBezTo>
                  <a:pt x="1469409" y="2188498"/>
                  <a:pt x="1496275" y="2215364"/>
                  <a:pt x="1529417" y="2215364"/>
                </a:cubicBezTo>
                <a:lnTo>
                  <a:pt x="1769441" y="2215364"/>
                </a:lnTo>
                <a:cubicBezTo>
                  <a:pt x="1802583" y="2215364"/>
                  <a:pt x="1829449" y="2188498"/>
                  <a:pt x="1829449" y="2155356"/>
                </a:cubicBezTo>
                <a:lnTo>
                  <a:pt x="1829449" y="1915332"/>
                </a:lnTo>
                <a:cubicBezTo>
                  <a:pt x="1829449" y="1882190"/>
                  <a:pt x="1802583" y="1855324"/>
                  <a:pt x="1769441" y="1855324"/>
                </a:cubicBezTo>
                <a:close/>
                <a:moveTo>
                  <a:pt x="967279" y="1855324"/>
                </a:moveTo>
                <a:cubicBezTo>
                  <a:pt x="934137" y="1855324"/>
                  <a:pt x="907271" y="1882190"/>
                  <a:pt x="907271" y="1915332"/>
                </a:cubicBezTo>
                <a:lnTo>
                  <a:pt x="907271" y="2155356"/>
                </a:lnTo>
                <a:cubicBezTo>
                  <a:pt x="907271" y="2188498"/>
                  <a:pt x="934137" y="2215364"/>
                  <a:pt x="967279" y="2215364"/>
                </a:cubicBezTo>
                <a:lnTo>
                  <a:pt x="1207303" y="2215364"/>
                </a:lnTo>
                <a:cubicBezTo>
                  <a:pt x="1240445" y="2215364"/>
                  <a:pt x="1267311" y="2188498"/>
                  <a:pt x="1267311" y="2155356"/>
                </a:cubicBezTo>
                <a:lnTo>
                  <a:pt x="1267311" y="1915332"/>
                </a:lnTo>
                <a:cubicBezTo>
                  <a:pt x="1267311" y="1882190"/>
                  <a:pt x="1240445" y="1855324"/>
                  <a:pt x="1207303" y="1855324"/>
                </a:cubicBezTo>
                <a:close/>
                <a:moveTo>
                  <a:pt x="405141" y="1855324"/>
                </a:moveTo>
                <a:cubicBezTo>
                  <a:pt x="371999" y="1855324"/>
                  <a:pt x="345133" y="1882190"/>
                  <a:pt x="345133" y="1915332"/>
                </a:cubicBezTo>
                <a:lnTo>
                  <a:pt x="345133" y="2155356"/>
                </a:lnTo>
                <a:cubicBezTo>
                  <a:pt x="345133" y="2188498"/>
                  <a:pt x="371999" y="2215364"/>
                  <a:pt x="405141" y="2215364"/>
                </a:cubicBezTo>
                <a:lnTo>
                  <a:pt x="645165" y="2215364"/>
                </a:lnTo>
                <a:cubicBezTo>
                  <a:pt x="678307" y="2215364"/>
                  <a:pt x="705173" y="2188498"/>
                  <a:pt x="705173" y="2155356"/>
                </a:cubicBezTo>
                <a:lnTo>
                  <a:pt x="705173" y="1915332"/>
                </a:lnTo>
                <a:cubicBezTo>
                  <a:pt x="705173" y="1882190"/>
                  <a:pt x="678307" y="1855324"/>
                  <a:pt x="645165" y="1855324"/>
                </a:cubicBezTo>
                <a:close/>
                <a:moveTo>
                  <a:pt x="2091555" y="1260140"/>
                </a:moveTo>
                <a:cubicBezTo>
                  <a:pt x="2058413" y="1260140"/>
                  <a:pt x="2031547" y="1287006"/>
                  <a:pt x="2031547" y="1320148"/>
                </a:cubicBezTo>
                <a:lnTo>
                  <a:pt x="2031547" y="1560172"/>
                </a:lnTo>
                <a:cubicBezTo>
                  <a:pt x="2031547" y="1593314"/>
                  <a:pt x="2058413" y="1620180"/>
                  <a:pt x="2091555" y="1620180"/>
                </a:cubicBezTo>
                <a:lnTo>
                  <a:pt x="2331579" y="1620180"/>
                </a:lnTo>
                <a:cubicBezTo>
                  <a:pt x="2364721" y="1620180"/>
                  <a:pt x="2391587" y="1593314"/>
                  <a:pt x="2391587" y="1560172"/>
                </a:cubicBezTo>
                <a:lnTo>
                  <a:pt x="2391587" y="1320148"/>
                </a:lnTo>
                <a:cubicBezTo>
                  <a:pt x="2391587" y="1287006"/>
                  <a:pt x="2364721" y="1260140"/>
                  <a:pt x="2331579" y="1260140"/>
                </a:cubicBezTo>
                <a:close/>
                <a:moveTo>
                  <a:pt x="1529417" y="1260140"/>
                </a:moveTo>
                <a:cubicBezTo>
                  <a:pt x="1496275" y="1260140"/>
                  <a:pt x="1469409" y="1287006"/>
                  <a:pt x="1469409" y="1320148"/>
                </a:cubicBezTo>
                <a:lnTo>
                  <a:pt x="1469409" y="1560172"/>
                </a:lnTo>
                <a:cubicBezTo>
                  <a:pt x="1469409" y="1593314"/>
                  <a:pt x="1496275" y="1620180"/>
                  <a:pt x="1529417" y="1620180"/>
                </a:cubicBezTo>
                <a:lnTo>
                  <a:pt x="1769441" y="1620180"/>
                </a:lnTo>
                <a:cubicBezTo>
                  <a:pt x="1802583" y="1620180"/>
                  <a:pt x="1829449" y="1593314"/>
                  <a:pt x="1829449" y="1560172"/>
                </a:cubicBezTo>
                <a:lnTo>
                  <a:pt x="1829449" y="1320148"/>
                </a:lnTo>
                <a:cubicBezTo>
                  <a:pt x="1829449" y="1287006"/>
                  <a:pt x="1802583" y="1260140"/>
                  <a:pt x="1769441" y="1260140"/>
                </a:cubicBezTo>
                <a:close/>
                <a:moveTo>
                  <a:pt x="967279" y="1260140"/>
                </a:moveTo>
                <a:cubicBezTo>
                  <a:pt x="934137" y="1260140"/>
                  <a:pt x="907271" y="1287006"/>
                  <a:pt x="907271" y="1320148"/>
                </a:cubicBezTo>
                <a:lnTo>
                  <a:pt x="907271" y="1560172"/>
                </a:lnTo>
                <a:cubicBezTo>
                  <a:pt x="907271" y="1593314"/>
                  <a:pt x="934137" y="1620180"/>
                  <a:pt x="967279" y="1620180"/>
                </a:cubicBezTo>
                <a:lnTo>
                  <a:pt x="1207303" y="1620180"/>
                </a:lnTo>
                <a:cubicBezTo>
                  <a:pt x="1240445" y="1620180"/>
                  <a:pt x="1267311" y="1593314"/>
                  <a:pt x="1267311" y="1560172"/>
                </a:cubicBezTo>
                <a:lnTo>
                  <a:pt x="1267311" y="1320148"/>
                </a:lnTo>
                <a:cubicBezTo>
                  <a:pt x="1267311" y="1287006"/>
                  <a:pt x="1240445" y="1260140"/>
                  <a:pt x="1207303" y="1260140"/>
                </a:cubicBezTo>
                <a:close/>
                <a:moveTo>
                  <a:pt x="405141" y="1260140"/>
                </a:moveTo>
                <a:cubicBezTo>
                  <a:pt x="371999" y="1260140"/>
                  <a:pt x="345133" y="1287006"/>
                  <a:pt x="345133" y="1320148"/>
                </a:cubicBezTo>
                <a:lnTo>
                  <a:pt x="345133" y="1560172"/>
                </a:lnTo>
                <a:cubicBezTo>
                  <a:pt x="345133" y="1593314"/>
                  <a:pt x="371999" y="1620180"/>
                  <a:pt x="405141" y="1620180"/>
                </a:cubicBezTo>
                <a:lnTo>
                  <a:pt x="645165" y="1620180"/>
                </a:lnTo>
                <a:cubicBezTo>
                  <a:pt x="678307" y="1620180"/>
                  <a:pt x="705173" y="1593314"/>
                  <a:pt x="705173" y="1560172"/>
                </a:cubicBezTo>
                <a:lnTo>
                  <a:pt x="705173" y="1320148"/>
                </a:lnTo>
                <a:cubicBezTo>
                  <a:pt x="705173" y="1287006"/>
                  <a:pt x="678307" y="1260140"/>
                  <a:pt x="645165" y="1260140"/>
                </a:cubicBezTo>
                <a:close/>
                <a:moveTo>
                  <a:pt x="444129" y="277258"/>
                </a:moveTo>
                <a:cubicBezTo>
                  <a:pt x="318150" y="277258"/>
                  <a:pt x="216024" y="379384"/>
                  <a:pt x="216024" y="505363"/>
                </a:cubicBezTo>
                <a:lnTo>
                  <a:pt x="216024" y="744003"/>
                </a:lnTo>
                <a:cubicBezTo>
                  <a:pt x="216024" y="869982"/>
                  <a:pt x="318150" y="972108"/>
                  <a:pt x="444129" y="972108"/>
                </a:cubicBezTo>
                <a:lnTo>
                  <a:pt x="2292175" y="972108"/>
                </a:lnTo>
                <a:cubicBezTo>
                  <a:pt x="2418154" y="972108"/>
                  <a:pt x="2520280" y="869982"/>
                  <a:pt x="2520280" y="744003"/>
                </a:cubicBezTo>
                <a:lnTo>
                  <a:pt x="2520280" y="505363"/>
                </a:lnTo>
                <a:cubicBezTo>
                  <a:pt x="2520280" y="379384"/>
                  <a:pt x="2418154" y="277258"/>
                  <a:pt x="2292175" y="277258"/>
                </a:cubicBezTo>
                <a:close/>
                <a:moveTo>
                  <a:pt x="456060" y="0"/>
                </a:moveTo>
                <a:lnTo>
                  <a:pt x="2280244" y="0"/>
                </a:lnTo>
                <a:cubicBezTo>
                  <a:pt x="2532119" y="0"/>
                  <a:pt x="2736304" y="204185"/>
                  <a:pt x="2736304" y="456060"/>
                </a:cubicBezTo>
                <a:lnTo>
                  <a:pt x="2736304" y="3504380"/>
                </a:lnTo>
                <a:cubicBezTo>
                  <a:pt x="2736304" y="3756255"/>
                  <a:pt x="2532119" y="3960440"/>
                  <a:pt x="2280244" y="3960440"/>
                </a:cubicBezTo>
                <a:lnTo>
                  <a:pt x="456060" y="3960440"/>
                </a:lnTo>
                <a:cubicBezTo>
                  <a:pt x="204185" y="3960440"/>
                  <a:pt x="0" y="3756255"/>
                  <a:pt x="0" y="3504380"/>
                </a:cubicBezTo>
                <a:lnTo>
                  <a:pt x="0" y="456060"/>
                </a:lnTo>
                <a:cubicBezTo>
                  <a:pt x="0" y="204185"/>
                  <a:pt x="204185" y="0"/>
                  <a:pt x="45606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0" name="Rounded Rectangle 1">
            <a:extLst>
              <a:ext uri="{FF2B5EF4-FFF2-40B4-BE49-F238E27FC236}">
                <a16:creationId xmlns:a16="http://schemas.microsoft.com/office/drawing/2014/main" xmlns="" id="{41FB7083-F44E-43D2-BAE6-F45F54291CB8}"/>
              </a:ext>
            </a:extLst>
          </p:cNvPr>
          <p:cNvSpPr/>
          <p:nvPr/>
        </p:nvSpPr>
        <p:spPr>
          <a:xfrm>
            <a:off x="8984013" y="3086412"/>
            <a:ext cx="184265" cy="218183"/>
          </a:xfrm>
          <a:custGeom>
            <a:avLst/>
            <a:gdLst/>
            <a:ahLst/>
            <a:cxnLst/>
            <a:rect l="l" t="t" r="r" b="b"/>
            <a:pathLst>
              <a:path w="3330520" h="3943576">
                <a:moveTo>
                  <a:pt x="91343" y="3355066"/>
                </a:moveTo>
                <a:lnTo>
                  <a:pt x="476428" y="3355066"/>
                </a:lnTo>
                <a:cubicBezTo>
                  <a:pt x="526871" y="3355066"/>
                  <a:pt x="567771" y="3405814"/>
                  <a:pt x="567771" y="3468422"/>
                </a:cubicBezTo>
                <a:cubicBezTo>
                  <a:pt x="567771" y="3531030"/>
                  <a:pt x="526871" y="3581777"/>
                  <a:pt x="476428" y="3581777"/>
                </a:cubicBezTo>
                <a:lnTo>
                  <a:pt x="91343" y="3581777"/>
                </a:lnTo>
                <a:cubicBezTo>
                  <a:pt x="40900" y="3581777"/>
                  <a:pt x="0" y="3531030"/>
                  <a:pt x="0" y="3468422"/>
                </a:cubicBezTo>
                <a:cubicBezTo>
                  <a:pt x="0" y="3405814"/>
                  <a:pt x="40900" y="3355066"/>
                  <a:pt x="91343" y="3355066"/>
                </a:cubicBezTo>
                <a:close/>
                <a:moveTo>
                  <a:pt x="91343" y="2927098"/>
                </a:moveTo>
                <a:lnTo>
                  <a:pt x="476428" y="2927098"/>
                </a:lnTo>
                <a:cubicBezTo>
                  <a:pt x="526871" y="2927098"/>
                  <a:pt x="567771" y="2977846"/>
                  <a:pt x="567771" y="3040454"/>
                </a:cubicBezTo>
                <a:cubicBezTo>
                  <a:pt x="567771" y="3103062"/>
                  <a:pt x="526871" y="3153809"/>
                  <a:pt x="476428" y="3153809"/>
                </a:cubicBezTo>
                <a:lnTo>
                  <a:pt x="91343" y="3153809"/>
                </a:lnTo>
                <a:cubicBezTo>
                  <a:pt x="40900" y="3153809"/>
                  <a:pt x="0" y="3103062"/>
                  <a:pt x="0" y="3040454"/>
                </a:cubicBezTo>
                <a:cubicBezTo>
                  <a:pt x="0" y="2977846"/>
                  <a:pt x="40900" y="2927098"/>
                  <a:pt x="91343" y="2927098"/>
                </a:cubicBezTo>
                <a:close/>
                <a:moveTo>
                  <a:pt x="91343" y="2499128"/>
                </a:moveTo>
                <a:lnTo>
                  <a:pt x="476428" y="2499128"/>
                </a:lnTo>
                <a:cubicBezTo>
                  <a:pt x="526871" y="2499128"/>
                  <a:pt x="567771" y="2549876"/>
                  <a:pt x="567771" y="2612484"/>
                </a:cubicBezTo>
                <a:cubicBezTo>
                  <a:pt x="567771" y="2675092"/>
                  <a:pt x="526871" y="2725839"/>
                  <a:pt x="476428" y="2725839"/>
                </a:cubicBezTo>
                <a:lnTo>
                  <a:pt x="91343" y="2725839"/>
                </a:lnTo>
                <a:cubicBezTo>
                  <a:pt x="40900" y="2725839"/>
                  <a:pt x="0" y="2675092"/>
                  <a:pt x="0" y="2612484"/>
                </a:cubicBezTo>
                <a:cubicBezTo>
                  <a:pt x="0" y="2549876"/>
                  <a:pt x="40900" y="2499128"/>
                  <a:pt x="91343" y="2499128"/>
                </a:cubicBezTo>
                <a:close/>
                <a:moveTo>
                  <a:pt x="91343" y="2071158"/>
                </a:moveTo>
                <a:lnTo>
                  <a:pt x="476428" y="2071158"/>
                </a:lnTo>
                <a:cubicBezTo>
                  <a:pt x="526871" y="2071158"/>
                  <a:pt x="567771" y="2121906"/>
                  <a:pt x="567771" y="2184514"/>
                </a:cubicBezTo>
                <a:cubicBezTo>
                  <a:pt x="567771" y="2247122"/>
                  <a:pt x="526871" y="2297869"/>
                  <a:pt x="476428" y="2297869"/>
                </a:cubicBezTo>
                <a:lnTo>
                  <a:pt x="91343" y="2297869"/>
                </a:lnTo>
                <a:cubicBezTo>
                  <a:pt x="40900" y="2297869"/>
                  <a:pt x="0" y="2247122"/>
                  <a:pt x="0" y="2184514"/>
                </a:cubicBezTo>
                <a:cubicBezTo>
                  <a:pt x="0" y="2121906"/>
                  <a:pt x="40900" y="2071158"/>
                  <a:pt x="91343" y="2071158"/>
                </a:cubicBezTo>
                <a:close/>
                <a:moveTo>
                  <a:pt x="2956837" y="1826561"/>
                </a:moveTo>
                <a:cubicBezTo>
                  <a:pt x="3052271" y="1826561"/>
                  <a:pt x="3129635" y="1903925"/>
                  <a:pt x="3129635" y="1999359"/>
                </a:cubicBezTo>
                <a:cubicBezTo>
                  <a:pt x="3129635" y="2094793"/>
                  <a:pt x="3052271" y="2172157"/>
                  <a:pt x="2956837" y="2172157"/>
                </a:cubicBezTo>
                <a:cubicBezTo>
                  <a:pt x="2861403" y="2172157"/>
                  <a:pt x="2784039" y="2094793"/>
                  <a:pt x="2784039" y="1999359"/>
                </a:cubicBezTo>
                <a:cubicBezTo>
                  <a:pt x="2784039" y="1903925"/>
                  <a:pt x="2861403" y="1826561"/>
                  <a:pt x="2956837" y="1826561"/>
                </a:cubicBezTo>
                <a:close/>
                <a:moveTo>
                  <a:pt x="2740566" y="1654736"/>
                </a:moveTo>
                <a:cubicBezTo>
                  <a:pt x="2653631" y="1654736"/>
                  <a:pt x="2583156" y="1725211"/>
                  <a:pt x="2583156" y="1812146"/>
                </a:cubicBezTo>
                <a:lnTo>
                  <a:pt x="2583156" y="2186573"/>
                </a:lnTo>
                <a:cubicBezTo>
                  <a:pt x="2583156" y="2273508"/>
                  <a:pt x="2653631" y="2343983"/>
                  <a:pt x="2740566" y="2343983"/>
                </a:cubicBezTo>
                <a:lnTo>
                  <a:pt x="3330519" y="2343983"/>
                </a:lnTo>
                <a:lnTo>
                  <a:pt x="3330519" y="1654736"/>
                </a:lnTo>
                <a:close/>
                <a:moveTo>
                  <a:pt x="91343" y="1643188"/>
                </a:moveTo>
                <a:lnTo>
                  <a:pt x="476428" y="1643188"/>
                </a:lnTo>
                <a:cubicBezTo>
                  <a:pt x="526871" y="1643188"/>
                  <a:pt x="567771" y="1693936"/>
                  <a:pt x="567771" y="1756544"/>
                </a:cubicBezTo>
                <a:cubicBezTo>
                  <a:pt x="567771" y="1819152"/>
                  <a:pt x="526871" y="1869899"/>
                  <a:pt x="476428" y="1869899"/>
                </a:cubicBezTo>
                <a:lnTo>
                  <a:pt x="91343" y="1869899"/>
                </a:lnTo>
                <a:cubicBezTo>
                  <a:pt x="40900" y="1869899"/>
                  <a:pt x="0" y="1819152"/>
                  <a:pt x="0" y="1756544"/>
                </a:cubicBezTo>
                <a:cubicBezTo>
                  <a:pt x="0" y="1693936"/>
                  <a:pt x="40900" y="1643188"/>
                  <a:pt x="91343" y="1643188"/>
                </a:cubicBezTo>
                <a:close/>
                <a:moveTo>
                  <a:pt x="91343" y="1215218"/>
                </a:moveTo>
                <a:lnTo>
                  <a:pt x="476428" y="1215218"/>
                </a:lnTo>
                <a:cubicBezTo>
                  <a:pt x="526871" y="1215218"/>
                  <a:pt x="567771" y="1265966"/>
                  <a:pt x="567771" y="1328574"/>
                </a:cubicBezTo>
                <a:cubicBezTo>
                  <a:pt x="567771" y="1391182"/>
                  <a:pt x="526871" y="1441929"/>
                  <a:pt x="476428" y="1441929"/>
                </a:cubicBezTo>
                <a:lnTo>
                  <a:pt x="91343" y="1441929"/>
                </a:lnTo>
                <a:cubicBezTo>
                  <a:pt x="40900" y="1441929"/>
                  <a:pt x="0" y="1391182"/>
                  <a:pt x="0" y="1328574"/>
                </a:cubicBezTo>
                <a:cubicBezTo>
                  <a:pt x="0" y="1265966"/>
                  <a:pt x="40900" y="1215218"/>
                  <a:pt x="91343" y="1215218"/>
                </a:cubicBezTo>
                <a:close/>
                <a:moveTo>
                  <a:pt x="91343" y="787248"/>
                </a:moveTo>
                <a:lnTo>
                  <a:pt x="476428" y="787248"/>
                </a:lnTo>
                <a:cubicBezTo>
                  <a:pt x="526871" y="787248"/>
                  <a:pt x="567771" y="837996"/>
                  <a:pt x="567771" y="900604"/>
                </a:cubicBezTo>
                <a:cubicBezTo>
                  <a:pt x="567771" y="963212"/>
                  <a:pt x="526871" y="1013959"/>
                  <a:pt x="476428" y="1013959"/>
                </a:cubicBezTo>
                <a:lnTo>
                  <a:pt x="91343" y="1013959"/>
                </a:lnTo>
                <a:cubicBezTo>
                  <a:pt x="40900" y="1013959"/>
                  <a:pt x="0" y="963212"/>
                  <a:pt x="0" y="900604"/>
                </a:cubicBezTo>
                <a:cubicBezTo>
                  <a:pt x="0" y="837996"/>
                  <a:pt x="40900" y="787248"/>
                  <a:pt x="91343" y="787248"/>
                </a:cubicBezTo>
                <a:close/>
                <a:moveTo>
                  <a:pt x="91343" y="359278"/>
                </a:moveTo>
                <a:lnTo>
                  <a:pt x="476428" y="359278"/>
                </a:lnTo>
                <a:cubicBezTo>
                  <a:pt x="526871" y="359278"/>
                  <a:pt x="567771" y="410026"/>
                  <a:pt x="567771" y="472634"/>
                </a:cubicBezTo>
                <a:cubicBezTo>
                  <a:pt x="567771" y="535241"/>
                  <a:pt x="526871" y="585989"/>
                  <a:pt x="476428" y="585989"/>
                </a:cubicBezTo>
                <a:lnTo>
                  <a:pt x="91343" y="585989"/>
                </a:lnTo>
                <a:cubicBezTo>
                  <a:pt x="40900" y="585989"/>
                  <a:pt x="0" y="535241"/>
                  <a:pt x="0" y="472634"/>
                </a:cubicBezTo>
                <a:cubicBezTo>
                  <a:pt x="0" y="410026"/>
                  <a:pt x="40900" y="359278"/>
                  <a:pt x="91343" y="359278"/>
                </a:cubicBezTo>
                <a:close/>
                <a:moveTo>
                  <a:pt x="750244" y="0"/>
                </a:moveTo>
                <a:lnTo>
                  <a:pt x="2814452" y="0"/>
                </a:lnTo>
                <a:cubicBezTo>
                  <a:pt x="3099468" y="0"/>
                  <a:pt x="3330520" y="231052"/>
                  <a:pt x="3330520" y="516068"/>
                </a:cubicBezTo>
                <a:lnTo>
                  <a:pt x="3330520" y="3427508"/>
                </a:lnTo>
                <a:cubicBezTo>
                  <a:pt x="3330520" y="3712524"/>
                  <a:pt x="3099468" y="3943576"/>
                  <a:pt x="2814452" y="3943576"/>
                </a:cubicBezTo>
                <a:lnTo>
                  <a:pt x="750244" y="3943576"/>
                </a:lnTo>
                <a:cubicBezTo>
                  <a:pt x="577386" y="3943576"/>
                  <a:pt x="424378" y="3858590"/>
                  <a:pt x="331698" y="3727422"/>
                </a:cubicBezTo>
                <a:lnTo>
                  <a:pt x="579614" y="3727422"/>
                </a:lnTo>
                <a:cubicBezTo>
                  <a:pt x="660851" y="3727422"/>
                  <a:pt x="726722" y="3628530"/>
                  <a:pt x="726722" y="3506525"/>
                </a:cubicBezTo>
                <a:cubicBezTo>
                  <a:pt x="726722" y="3399298"/>
                  <a:pt x="675843" y="3309924"/>
                  <a:pt x="608330" y="3289974"/>
                </a:cubicBezTo>
                <a:cubicBezTo>
                  <a:pt x="675843" y="3270025"/>
                  <a:pt x="726722" y="3180650"/>
                  <a:pt x="726722" y="3073424"/>
                </a:cubicBezTo>
                <a:cubicBezTo>
                  <a:pt x="726722" y="2966194"/>
                  <a:pt x="675840" y="2876817"/>
                  <a:pt x="608324" y="2856872"/>
                </a:cubicBezTo>
                <a:cubicBezTo>
                  <a:pt x="675840" y="2836927"/>
                  <a:pt x="726722" y="2747551"/>
                  <a:pt x="726722" y="2640321"/>
                </a:cubicBezTo>
                <a:cubicBezTo>
                  <a:pt x="726722" y="2533091"/>
                  <a:pt x="675839" y="2443714"/>
                  <a:pt x="608323" y="2423769"/>
                </a:cubicBezTo>
                <a:cubicBezTo>
                  <a:pt x="675839" y="2403824"/>
                  <a:pt x="726722" y="2314448"/>
                  <a:pt x="726722" y="2207218"/>
                </a:cubicBezTo>
                <a:cubicBezTo>
                  <a:pt x="726722" y="2099988"/>
                  <a:pt x="675840" y="2010611"/>
                  <a:pt x="608324" y="1990666"/>
                </a:cubicBezTo>
                <a:cubicBezTo>
                  <a:pt x="675840" y="1970721"/>
                  <a:pt x="726722" y="1881345"/>
                  <a:pt x="726722" y="1774115"/>
                </a:cubicBezTo>
                <a:cubicBezTo>
                  <a:pt x="726722" y="1666885"/>
                  <a:pt x="675840" y="1577508"/>
                  <a:pt x="608323" y="1557563"/>
                </a:cubicBezTo>
                <a:cubicBezTo>
                  <a:pt x="675840" y="1537618"/>
                  <a:pt x="726722" y="1448242"/>
                  <a:pt x="726722" y="1341012"/>
                </a:cubicBezTo>
                <a:cubicBezTo>
                  <a:pt x="726722" y="1233782"/>
                  <a:pt x="675840" y="1144405"/>
                  <a:pt x="608324" y="1124460"/>
                </a:cubicBezTo>
                <a:cubicBezTo>
                  <a:pt x="675840" y="1104515"/>
                  <a:pt x="726722" y="1015139"/>
                  <a:pt x="726722" y="907909"/>
                </a:cubicBezTo>
                <a:cubicBezTo>
                  <a:pt x="726722" y="800679"/>
                  <a:pt x="675840" y="711302"/>
                  <a:pt x="608324" y="691357"/>
                </a:cubicBezTo>
                <a:cubicBezTo>
                  <a:pt x="675840" y="671412"/>
                  <a:pt x="726722" y="582035"/>
                  <a:pt x="726722" y="474806"/>
                </a:cubicBezTo>
                <a:cubicBezTo>
                  <a:pt x="726722" y="352801"/>
                  <a:pt x="660851" y="253908"/>
                  <a:pt x="579614" y="253908"/>
                </a:cubicBezTo>
                <a:lnTo>
                  <a:pt x="307995" y="253908"/>
                </a:lnTo>
                <a:cubicBezTo>
                  <a:pt x="396188" y="101469"/>
                  <a:pt x="561367" y="0"/>
                  <a:pt x="75024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Rectangle 1">
            <a:extLst>
              <a:ext uri="{FF2B5EF4-FFF2-40B4-BE49-F238E27FC236}">
                <a16:creationId xmlns:a16="http://schemas.microsoft.com/office/drawing/2014/main" xmlns="" id="{BDB4269E-BCFD-4B49-BFE7-43886C62B58E}"/>
              </a:ext>
            </a:extLst>
          </p:cNvPr>
          <p:cNvSpPr/>
          <p:nvPr/>
        </p:nvSpPr>
        <p:spPr>
          <a:xfrm>
            <a:off x="8065590" y="3257925"/>
            <a:ext cx="219117" cy="216324"/>
          </a:xfrm>
          <a:custGeom>
            <a:avLst/>
            <a:gdLst/>
            <a:ahLst/>
            <a:cxnLst/>
            <a:rect l="l" t="t" r="r" b="b"/>
            <a:pathLst>
              <a:path w="3960440" h="3909959">
                <a:moveTo>
                  <a:pt x="3295100" y="2837905"/>
                </a:moveTo>
                <a:lnTo>
                  <a:pt x="3295100" y="3909959"/>
                </a:lnTo>
                <a:lnTo>
                  <a:pt x="2850926" y="3593378"/>
                </a:lnTo>
                <a:lnTo>
                  <a:pt x="2406751" y="3909959"/>
                </a:lnTo>
                <a:lnTo>
                  <a:pt x="2406750" y="2867478"/>
                </a:lnTo>
                <a:cubicBezTo>
                  <a:pt x="2425156" y="2874741"/>
                  <a:pt x="2445217" y="2878300"/>
                  <a:pt x="2466110" y="2878300"/>
                </a:cubicBezTo>
                <a:lnTo>
                  <a:pt x="2602491" y="2878300"/>
                </a:lnTo>
                <a:lnTo>
                  <a:pt x="2698867" y="2974676"/>
                </a:lnTo>
                <a:cubicBezTo>
                  <a:pt x="2769162" y="3044972"/>
                  <a:pt x="2883135" y="3044972"/>
                  <a:pt x="2953431" y="2974676"/>
                </a:cubicBezTo>
                <a:lnTo>
                  <a:pt x="3049807" y="2878300"/>
                </a:lnTo>
                <a:lnTo>
                  <a:pt x="3186103" y="2878300"/>
                </a:lnTo>
                <a:cubicBezTo>
                  <a:pt x="3227882" y="2878300"/>
                  <a:pt x="3266337" y="2864066"/>
                  <a:pt x="3295100" y="2837905"/>
                </a:cubicBezTo>
                <a:close/>
                <a:moveTo>
                  <a:pt x="670210" y="2051110"/>
                </a:moveTo>
                <a:lnTo>
                  <a:pt x="1930210" y="2051110"/>
                </a:lnTo>
                <a:lnTo>
                  <a:pt x="1930210" y="2231110"/>
                </a:lnTo>
                <a:lnTo>
                  <a:pt x="670210" y="2231110"/>
                </a:lnTo>
                <a:close/>
                <a:moveTo>
                  <a:pt x="2814369" y="1865836"/>
                </a:moveTo>
                <a:cubicBezTo>
                  <a:pt x="2615546" y="1865836"/>
                  <a:pt x="2454370" y="2027012"/>
                  <a:pt x="2454370" y="2225835"/>
                </a:cubicBezTo>
                <a:cubicBezTo>
                  <a:pt x="2454369" y="2424659"/>
                  <a:pt x="2615546" y="2585836"/>
                  <a:pt x="2814370" y="2585835"/>
                </a:cubicBezTo>
                <a:cubicBezTo>
                  <a:pt x="3013193" y="2585835"/>
                  <a:pt x="3174369" y="2424659"/>
                  <a:pt x="3174369" y="2225836"/>
                </a:cubicBezTo>
                <a:cubicBezTo>
                  <a:pt x="3174370" y="2027012"/>
                  <a:pt x="3013193" y="1865835"/>
                  <a:pt x="2814369" y="1865836"/>
                </a:cubicBezTo>
                <a:close/>
                <a:moveTo>
                  <a:pt x="669337" y="1674311"/>
                </a:moveTo>
                <a:lnTo>
                  <a:pt x="1929337" y="1674311"/>
                </a:lnTo>
                <a:lnTo>
                  <a:pt x="1929337" y="1854311"/>
                </a:lnTo>
                <a:lnTo>
                  <a:pt x="669337" y="1854311"/>
                </a:lnTo>
                <a:close/>
                <a:moveTo>
                  <a:pt x="2814327" y="1536678"/>
                </a:moveTo>
                <a:cubicBezTo>
                  <a:pt x="2860394" y="1536678"/>
                  <a:pt x="2906461" y="1554252"/>
                  <a:pt x="2941609" y="1589400"/>
                </a:cubicBezTo>
                <a:lnTo>
                  <a:pt x="3037985" y="1685776"/>
                </a:lnTo>
                <a:lnTo>
                  <a:pt x="3174366" y="1685775"/>
                </a:lnTo>
                <a:cubicBezTo>
                  <a:pt x="3273778" y="1685776"/>
                  <a:pt x="3354369" y="1766367"/>
                  <a:pt x="3354370" y="1865780"/>
                </a:cubicBezTo>
                <a:lnTo>
                  <a:pt x="3354369" y="2002160"/>
                </a:lnTo>
                <a:lnTo>
                  <a:pt x="3450805" y="2098596"/>
                </a:lnTo>
                <a:cubicBezTo>
                  <a:pt x="3521101" y="2168892"/>
                  <a:pt x="3521101" y="2282865"/>
                  <a:pt x="3450805" y="2353160"/>
                </a:cubicBezTo>
                <a:lnTo>
                  <a:pt x="3354370" y="2449596"/>
                </a:lnTo>
                <a:lnTo>
                  <a:pt x="3354370" y="2585892"/>
                </a:lnTo>
                <a:cubicBezTo>
                  <a:pt x="3354369" y="2685305"/>
                  <a:pt x="3273778" y="2765896"/>
                  <a:pt x="3174366" y="2765896"/>
                </a:cubicBezTo>
                <a:lnTo>
                  <a:pt x="3038070" y="2765896"/>
                </a:lnTo>
                <a:lnTo>
                  <a:pt x="2941694" y="2862272"/>
                </a:lnTo>
                <a:cubicBezTo>
                  <a:pt x="2871399" y="2932567"/>
                  <a:pt x="2757426" y="2932567"/>
                  <a:pt x="2687130" y="2862272"/>
                </a:cubicBezTo>
                <a:lnTo>
                  <a:pt x="2590754" y="2765896"/>
                </a:lnTo>
                <a:lnTo>
                  <a:pt x="2454373" y="2765896"/>
                </a:lnTo>
                <a:cubicBezTo>
                  <a:pt x="2354961" y="2765896"/>
                  <a:pt x="2274370" y="2685305"/>
                  <a:pt x="2274369" y="2585892"/>
                </a:cubicBezTo>
                <a:lnTo>
                  <a:pt x="2274369" y="2449511"/>
                </a:lnTo>
                <a:lnTo>
                  <a:pt x="2177934" y="2353075"/>
                </a:lnTo>
                <a:cubicBezTo>
                  <a:pt x="2107638" y="2282780"/>
                  <a:pt x="2107638" y="2168807"/>
                  <a:pt x="2177934" y="2098511"/>
                </a:cubicBezTo>
                <a:lnTo>
                  <a:pt x="2274370" y="2002075"/>
                </a:lnTo>
                <a:lnTo>
                  <a:pt x="2274369" y="1865780"/>
                </a:lnTo>
                <a:cubicBezTo>
                  <a:pt x="2274370" y="1766367"/>
                  <a:pt x="2354961" y="1685776"/>
                  <a:pt x="2454374" y="1685775"/>
                </a:cubicBezTo>
                <a:lnTo>
                  <a:pt x="2590669" y="1685776"/>
                </a:lnTo>
                <a:lnTo>
                  <a:pt x="2687045" y="1589400"/>
                </a:lnTo>
                <a:cubicBezTo>
                  <a:pt x="2722193" y="1554252"/>
                  <a:pt x="2768261" y="1536678"/>
                  <a:pt x="2814327" y="1536678"/>
                </a:cubicBezTo>
                <a:close/>
                <a:moveTo>
                  <a:pt x="669337" y="1341911"/>
                </a:moveTo>
                <a:lnTo>
                  <a:pt x="3189337" y="1341911"/>
                </a:lnTo>
                <a:lnTo>
                  <a:pt x="3189337" y="1521911"/>
                </a:lnTo>
                <a:lnTo>
                  <a:pt x="669337" y="1521911"/>
                </a:lnTo>
                <a:close/>
                <a:moveTo>
                  <a:pt x="669337" y="1009511"/>
                </a:moveTo>
                <a:lnTo>
                  <a:pt x="3189337" y="1009511"/>
                </a:lnTo>
                <a:lnTo>
                  <a:pt x="3189337" y="1189511"/>
                </a:lnTo>
                <a:lnTo>
                  <a:pt x="669337" y="1189511"/>
                </a:lnTo>
                <a:close/>
                <a:moveTo>
                  <a:pt x="669337" y="677111"/>
                </a:moveTo>
                <a:lnTo>
                  <a:pt x="2109337" y="677111"/>
                </a:lnTo>
                <a:lnTo>
                  <a:pt x="2109337" y="857111"/>
                </a:lnTo>
                <a:lnTo>
                  <a:pt x="669337" y="857111"/>
                </a:lnTo>
                <a:close/>
                <a:moveTo>
                  <a:pt x="0" y="0"/>
                </a:moveTo>
                <a:lnTo>
                  <a:pt x="3960440" y="0"/>
                </a:lnTo>
                <a:lnTo>
                  <a:pt x="3960440" y="3096344"/>
                </a:lnTo>
                <a:lnTo>
                  <a:pt x="3344410" y="3096344"/>
                </a:lnTo>
                <a:lnTo>
                  <a:pt x="3344410" y="2779031"/>
                </a:lnTo>
                <a:cubicBezTo>
                  <a:pt x="3354240" y="2766166"/>
                  <a:pt x="3362022" y="2751735"/>
                  <a:pt x="3367569" y="2736172"/>
                </a:cubicBezTo>
                <a:lnTo>
                  <a:pt x="3600220" y="2736172"/>
                </a:lnTo>
                <a:lnTo>
                  <a:pt x="3600220" y="360172"/>
                </a:lnTo>
                <a:lnTo>
                  <a:pt x="360220" y="360172"/>
                </a:lnTo>
                <a:lnTo>
                  <a:pt x="360220" y="2736172"/>
                </a:lnTo>
                <a:lnTo>
                  <a:pt x="2227785" y="2736172"/>
                </a:lnTo>
                <a:cubicBezTo>
                  <a:pt x="2248644" y="2792911"/>
                  <a:pt x="2296020" y="2836452"/>
                  <a:pt x="2354889" y="2852679"/>
                </a:cubicBezTo>
                <a:lnTo>
                  <a:pt x="2354889" y="3096344"/>
                </a:lnTo>
                <a:lnTo>
                  <a:pt x="0" y="309634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2" name="Trapezoid 10">
            <a:extLst>
              <a:ext uri="{FF2B5EF4-FFF2-40B4-BE49-F238E27FC236}">
                <a16:creationId xmlns:a16="http://schemas.microsoft.com/office/drawing/2014/main" xmlns="" id="{0AA3DCB6-5C20-4CD0-BA16-23DF88070C5F}"/>
              </a:ext>
            </a:extLst>
          </p:cNvPr>
          <p:cNvSpPr/>
          <p:nvPr/>
        </p:nvSpPr>
        <p:spPr>
          <a:xfrm>
            <a:off x="9168279" y="3308729"/>
            <a:ext cx="216347" cy="216094"/>
          </a:xfrm>
          <a:custGeom>
            <a:avLst/>
            <a:gdLst/>
            <a:ahLst/>
            <a:cxnLst/>
            <a:rect l="l" t="t" r="r" b="b"/>
            <a:pathLst>
              <a:path w="3910377" h="3905794">
                <a:moveTo>
                  <a:pt x="1" y="3797782"/>
                </a:moveTo>
                <a:lnTo>
                  <a:pt x="3910377" y="3797782"/>
                </a:lnTo>
                <a:lnTo>
                  <a:pt x="3910377" y="3905794"/>
                </a:lnTo>
                <a:lnTo>
                  <a:pt x="1" y="3905794"/>
                </a:lnTo>
                <a:close/>
                <a:moveTo>
                  <a:pt x="1757257" y="3353296"/>
                </a:moveTo>
                <a:cubicBezTo>
                  <a:pt x="1690135" y="3353296"/>
                  <a:pt x="1635721" y="3407710"/>
                  <a:pt x="1635721" y="3474832"/>
                </a:cubicBezTo>
                <a:cubicBezTo>
                  <a:pt x="1635721" y="3541954"/>
                  <a:pt x="1690135" y="3596368"/>
                  <a:pt x="1757257" y="3596368"/>
                </a:cubicBezTo>
                <a:lnTo>
                  <a:pt x="2187409" y="3596368"/>
                </a:lnTo>
                <a:cubicBezTo>
                  <a:pt x="2254531" y="3596368"/>
                  <a:pt x="2308945" y="3541954"/>
                  <a:pt x="2308945" y="3474832"/>
                </a:cubicBezTo>
                <a:cubicBezTo>
                  <a:pt x="2308945" y="3407710"/>
                  <a:pt x="2254531" y="3353296"/>
                  <a:pt x="2187409" y="3353296"/>
                </a:cubicBezTo>
                <a:close/>
                <a:moveTo>
                  <a:pt x="492288" y="2449553"/>
                </a:moveTo>
                <a:lnTo>
                  <a:pt x="472244" y="2517369"/>
                </a:lnTo>
                <a:lnTo>
                  <a:pt x="3438134" y="2517369"/>
                </a:lnTo>
                <a:lnTo>
                  <a:pt x="3418090" y="2449553"/>
                </a:lnTo>
                <a:close/>
                <a:moveTo>
                  <a:pt x="432162" y="2249610"/>
                </a:moveTo>
                <a:lnTo>
                  <a:pt x="3478215" y="2249610"/>
                </a:lnTo>
                <a:lnTo>
                  <a:pt x="3910377" y="3711740"/>
                </a:lnTo>
                <a:lnTo>
                  <a:pt x="0" y="3711740"/>
                </a:lnTo>
                <a:close/>
                <a:moveTo>
                  <a:pt x="1637280" y="544956"/>
                </a:moveTo>
                <a:cubicBezTo>
                  <a:pt x="1626413" y="544956"/>
                  <a:pt x="1615547" y="549102"/>
                  <a:pt x="1607256" y="557393"/>
                </a:cubicBezTo>
                <a:lnTo>
                  <a:pt x="796281" y="1368368"/>
                </a:lnTo>
                <a:cubicBezTo>
                  <a:pt x="779699" y="1384950"/>
                  <a:pt x="779699" y="1411834"/>
                  <a:pt x="796281" y="1428415"/>
                </a:cubicBezTo>
                <a:lnTo>
                  <a:pt x="825565" y="1457699"/>
                </a:lnTo>
                <a:cubicBezTo>
                  <a:pt x="842147" y="1474281"/>
                  <a:pt x="869031" y="1474281"/>
                  <a:pt x="885612" y="1457699"/>
                </a:cubicBezTo>
                <a:lnTo>
                  <a:pt x="1696588" y="646724"/>
                </a:lnTo>
                <a:cubicBezTo>
                  <a:pt x="1713169" y="630143"/>
                  <a:pt x="1713169" y="603258"/>
                  <a:pt x="1696588" y="586677"/>
                </a:cubicBezTo>
                <a:lnTo>
                  <a:pt x="1667304" y="557393"/>
                </a:lnTo>
                <a:cubicBezTo>
                  <a:pt x="1659013" y="549102"/>
                  <a:pt x="1648146" y="544956"/>
                  <a:pt x="1637280" y="544956"/>
                </a:cubicBezTo>
                <a:close/>
                <a:moveTo>
                  <a:pt x="1372791" y="439020"/>
                </a:moveTo>
                <a:cubicBezTo>
                  <a:pt x="1361925" y="439020"/>
                  <a:pt x="1351058" y="443165"/>
                  <a:pt x="1342767" y="451456"/>
                </a:cubicBezTo>
                <a:lnTo>
                  <a:pt x="851745" y="942478"/>
                </a:lnTo>
                <a:cubicBezTo>
                  <a:pt x="835164" y="959060"/>
                  <a:pt x="835164" y="985944"/>
                  <a:pt x="851745" y="1002526"/>
                </a:cubicBezTo>
                <a:lnTo>
                  <a:pt x="881029" y="1031810"/>
                </a:lnTo>
                <a:cubicBezTo>
                  <a:pt x="897611" y="1048392"/>
                  <a:pt x="924495" y="1048392"/>
                  <a:pt x="941077" y="1031810"/>
                </a:cubicBezTo>
                <a:lnTo>
                  <a:pt x="1432099" y="540788"/>
                </a:lnTo>
                <a:cubicBezTo>
                  <a:pt x="1448681" y="524206"/>
                  <a:pt x="1448681" y="497322"/>
                  <a:pt x="1432099" y="480740"/>
                </a:cubicBezTo>
                <a:lnTo>
                  <a:pt x="1402815" y="451456"/>
                </a:lnTo>
                <a:cubicBezTo>
                  <a:pt x="1394524" y="443165"/>
                  <a:pt x="1383658" y="439020"/>
                  <a:pt x="1372791" y="439020"/>
                </a:cubicBezTo>
                <a:close/>
                <a:moveTo>
                  <a:pt x="864042" y="270000"/>
                </a:moveTo>
                <a:lnTo>
                  <a:pt x="2945402" y="270000"/>
                </a:lnTo>
                <a:cubicBezTo>
                  <a:pt x="3094522" y="270000"/>
                  <a:pt x="3215407" y="390885"/>
                  <a:pt x="3215407" y="540005"/>
                </a:cubicBezTo>
                <a:lnTo>
                  <a:pt x="3215407" y="1619995"/>
                </a:lnTo>
                <a:cubicBezTo>
                  <a:pt x="3215407" y="1769115"/>
                  <a:pt x="3094522" y="1890000"/>
                  <a:pt x="2945402" y="1890000"/>
                </a:cubicBezTo>
                <a:lnTo>
                  <a:pt x="864042" y="1890000"/>
                </a:lnTo>
                <a:cubicBezTo>
                  <a:pt x="714922" y="1890000"/>
                  <a:pt x="594037" y="1769115"/>
                  <a:pt x="594037" y="1619995"/>
                </a:cubicBezTo>
                <a:lnTo>
                  <a:pt x="594037" y="540005"/>
                </a:lnTo>
                <a:cubicBezTo>
                  <a:pt x="594037" y="390885"/>
                  <a:pt x="714922" y="270000"/>
                  <a:pt x="864042" y="270000"/>
                </a:cubicBezTo>
                <a:close/>
                <a:moveTo>
                  <a:pt x="804042" y="180000"/>
                </a:moveTo>
                <a:cubicBezTo>
                  <a:pt x="638353" y="180000"/>
                  <a:pt x="504036" y="314317"/>
                  <a:pt x="504036" y="480006"/>
                </a:cubicBezTo>
                <a:lnTo>
                  <a:pt x="504036" y="1679994"/>
                </a:lnTo>
                <a:cubicBezTo>
                  <a:pt x="504036" y="1845683"/>
                  <a:pt x="638353" y="1980000"/>
                  <a:pt x="804042" y="1980000"/>
                </a:cubicBezTo>
                <a:lnTo>
                  <a:pt x="3027043" y="1980000"/>
                </a:lnTo>
                <a:cubicBezTo>
                  <a:pt x="3192732" y="1980000"/>
                  <a:pt x="3327049" y="1845683"/>
                  <a:pt x="3327049" y="1679994"/>
                </a:cubicBezTo>
                <a:lnTo>
                  <a:pt x="3327049" y="480006"/>
                </a:lnTo>
                <a:cubicBezTo>
                  <a:pt x="3327049" y="314317"/>
                  <a:pt x="3192732" y="180000"/>
                  <a:pt x="3027043" y="180000"/>
                </a:cubicBezTo>
                <a:close/>
                <a:moveTo>
                  <a:pt x="684043" y="0"/>
                </a:moveTo>
                <a:lnTo>
                  <a:pt x="3190330" y="0"/>
                </a:lnTo>
                <a:cubicBezTo>
                  <a:pt x="3389156" y="0"/>
                  <a:pt x="3550337" y="161181"/>
                  <a:pt x="3550337" y="360007"/>
                </a:cubicBezTo>
                <a:lnTo>
                  <a:pt x="3550337" y="1799993"/>
                </a:lnTo>
                <a:cubicBezTo>
                  <a:pt x="3550337" y="1998819"/>
                  <a:pt x="3389156" y="2160000"/>
                  <a:pt x="3190330" y="2160000"/>
                </a:cubicBezTo>
                <a:lnTo>
                  <a:pt x="684043" y="2160000"/>
                </a:lnTo>
                <a:cubicBezTo>
                  <a:pt x="485217" y="2160000"/>
                  <a:pt x="324036" y="1998819"/>
                  <a:pt x="324036" y="1799993"/>
                </a:cubicBezTo>
                <a:lnTo>
                  <a:pt x="324036" y="360007"/>
                </a:lnTo>
                <a:cubicBezTo>
                  <a:pt x="324036" y="161181"/>
                  <a:pt x="485217" y="0"/>
                  <a:pt x="684043"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 name="Frame 1">
            <a:extLst>
              <a:ext uri="{FF2B5EF4-FFF2-40B4-BE49-F238E27FC236}">
                <a16:creationId xmlns:a16="http://schemas.microsoft.com/office/drawing/2014/main" xmlns="" id="{BC6DDD66-2231-47C8-B14B-692211A924AC}"/>
              </a:ext>
            </a:extLst>
          </p:cNvPr>
          <p:cNvSpPr/>
          <p:nvPr/>
        </p:nvSpPr>
        <p:spPr>
          <a:xfrm>
            <a:off x="8400880" y="3364636"/>
            <a:ext cx="179191" cy="251466"/>
          </a:xfrm>
          <a:custGeom>
            <a:avLst/>
            <a:gdLst/>
            <a:ahLst/>
            <a:cxnLst/>
            <a:rect l="l" t="t" r="r" b="b"/>
            <a:pathLst>
              <a:path w="2823581" h="3962432">
                <a:moveTo>
                  <a:pt x="1366785" y="3230945"/>
                </a:moveTo>
                <a:cubicBezTo>
                  <a:pt x="1292218" y="3230945"/>
                  <a:pt x="1231770" y="3291393"/>
                  <a:pt x="1231770" y="3365960"/>
                </a:cubicBezTo>
                <a:cubicBezTo>
                  <a:pt x="1231770" y="3440527"/>
                  <a:pt x="1292218" y="3500975"/>
                  <a:pt x="1366785" y="3500975"/>
                </a:cubicBezTo>
                <a:cubicBezTo>
                  <a:pt x="1441352" y="3500975"/>
                  <a:pt x="1501800" y="3440527"/>
                  <a:pt x="1501800" y="3365960"/>
                </a:cubicBezTo>
                <a:cubicBezTo>
                  <a:pt x="1501800" y="3291393"/>
                  <a:pt x="1441352" y="3230945"/>
                  <a:pt x="1366785" y="3230945"/>
                </a:cubicBezTo>
                <a:close/>
                <a:moveTo>
                  <a:pt x="1699205" y="3185940"/>
                </a:moveTo>
                <a:cubicBezTo>
                  <a:pt x="1674349" y="3185940"/>
                  <a:pt x="1654200" y="3206089"/>
                  <a:pt x="1654200" y="3230945"/>
                </a:cubicBezTo>
                <a:cubicBezTo>
                  <a:pt x="1654200" y="3255801"/>
                  <a:pt x="1674349" y="3275950"/>
                  <a:pt x="1699205" y="3275950"/>
                </a:cubicBezTo>
                <a:cubicBezTo>
                  <a:pt x="1724061" y="3275950"/>
                  <a:pt x="1744210" y="3255801"/>
                  <a:pt x="1744210" y="3230945"/>
                </a:cubicBezTo>
                <a:cubicBezTo>
                  <a:pt x="1744210" y="3206089"/>
                  <a:pt x="1724061" y="3185940"/>
                  <a:pt x="1699205" y="3185940"/>
                </a:cubicBezTo>
                <a:close/>
                <a:moveTo>
                  <a:pt x="1501800" y="2830204"/>
                </a:moveTo>
                <a:cubicBezTo>
                  <a:pt x="1452089" y="2830204"/>
                  <a:pt x="1411790" y="2870503"/>
                  <a:pt x="1411790" y="2920214"/>
                </a:cubicBezTo>
                <a:cubicBezTo>
                  <a:pt x="1411790" y="2969925"/>
                  <a:pt x="1452089" y="3010224"/>
                  <a:pt x="1501800" y="3010224"/>
                </a:cubicBezTo>
                <a:cubicBezTo>
                  <a:pt x="1551511" y="3010224"/>
                  <a:pt x="1591810" y="2969925"/>
                  <a:pt x="1591810" y="2920214"/>
                </a:cubicBezTo>
                <a:cubicBezTo>
                  <a:pt x="1591810" y="2870503"/>
                  <a:pt x="1551511" y="2830204"/>
                  <a:pt x="1501800" y="2830204"/>
                </a:cubicBezTo>
                <a:close/>
                <a:moveTo>
                  <a:pt x="322536" y="2413264"/>
                </a:moveTo>
                <a:lnTo>
                  <a:pt x="1264147" y="2413264"/>
                </a:lnTo>
                <a:lnTo>
                  <a:pt x="682536" y="3458376"/>
                </a:lnTo>
                <a:lnTo>
                  <a:pt x="898974" y="3458376"/>
                </a:lnTo>
                <a:lnTo>
                  <a:pt x="1480585" y="2413264"/>
                </a:lnTo>
                <a:lnTo>
                  <a:pt x="1978720" y="2413264"/>
                </a:lnTo>
                <a:lnTo>
                  <a:pt x="1978720" y="3628270"/>
                </a:lnTo>
                <a:lnTo>
                  <a:pt x="322536" y="3628270"/>
                </a:lnTo>
                <a:close/>
                <a:moveTo>
                  <a:pt x="322536" y="2153598"/>
                </a:moveTo>
                <a:lnTo>
                  <a:pt x="682536" y="2153598"/>
                </a:lnTo>
                <a:lnTo>
                  <a:pt x="682536" y="2261598"/>
                </a:lnTo>
                <a:lnTo>
                  <a:pt x="322536" y="2261598"/>
                </a:lnTo>
                <a:close/>
                <a:moveTo>
                  <a:pt x="322536" y="1870494"/>
                </a:moveTo>
                <a:lnTo>
                  <a:pt x="826536" y="1870494"/>
                </a:lnTo>
                <a:lnTo>
                  <a:pt x="826536" y="1978494"/>
                </a:lnTo>
                <a:lnTo>
                  <a:pt x="322536" y="1978494"/>
                </a:lnTo>
                <a:close/>
                <a:moveTo>
                  <a:pt x="322536" y="1587391"/>
                </a:moveTo>
                <a:lnTo>
                  <a:pt x="682536" y="1587391"/>
                </a:lnTo>
                <a:lnTo>
                  <a:pt x="682536" y="1695391"/>
                </a:lnTo>
                <a:lnTo>
                  <a:pt x="322536" y="1695391"/>
                </a:lnTo>
                <a:close/>
                <a:moveTo>
                  <a:pt x="322536" y="1304288"/>
                </a:moveTo>
                <a:lnTo>
                  <a:pt x="826536" y="1304288"/>
                </a:lnTo>
                <a:lnTo>
                  <a:pt x="826536" y="1412288"/>
                </a:lnTo>
                <a:lnTo>
                  <a:pt x="322536" y="1412288"/>
                </a:lnTo>
                <a:close/>
                <a:moveTo>
                  <a:pt x="1733633" y="1039034"/>
                </a:moveTo>
                <a:lnTo>
                  <a:pt x="1735422" y="1042133"/>
                </a:lnTo>
                <a:lnTo>
                  <a:pt x="176045" y="1042133"/>
                </a:lnTo>
                <a:lnTo>
                  <a:pt x="176045" y="3786387"/>
                </a:lnTo>
                <a:lnTo>
                  <a:pt x="2128211" y="3786387"/>
                </a:lnTo>
                <a:lnTo>
                  <a:pt x="2128211" y="1722464"/>
                </a:lnTo>
                <a:lnTo>
                  <a:pt x="2131710" y="1728524"/>
                </a:lnTo>
                <a:lnTo>
                  <a:pt x="2527059" y="1040609"/>
                </a:lnTo>
                <a:lnTo>
                  <a:pt x="2244788" y="1040049"/>
                </a:lnTo>
                <a:lnTo>
                  <a:pt x="1480585" y="2413264"/>
                </a:lnTo>
                <a:lnTo>
                  <a:pt x="1264147" y="2413264"/>
                </a:lnTo>
                <a:lnTo>
                  <a:pt x="2028589" y="1039620"/>
                </a:lnTo>
                <a:close/>
                <a:moveTo>
                  <a:pt x="2607143" y="0"/>
                </a:moveTo>
                <a:lnTo>
                  <a:pt x="2823581" y="0"/>
                </a:lnTo>
                <a:lnTo>
                  <a:pt x="2342071" y="865238"/>
                </a:lnTo>
                <a:lnTo>
                  <a:pt x="2823581" y="866194"/>
                </a:lnTo>
                <a:lnTo>
                  <a:pt x="2304256" y="1769829"/>
                </a:lnTo>
                <a:lnTo>
                  <a:pt x="2304256" y="3962432"/>
                </a:lnTo>
                <a:lnTo>
                  <a:pt x="0" y="3962432"/>
                </a:lnTo>
                <a:lnTo>
                  <a:pt x="0" y="866088"/>
                </a:lnTo>
                <a:lnTo>
                  <a:pt x="1767662" y="866088"/>
                </a:lnTo>
                <a:lnTo>
                  <a:pt x="1766512" y="864096"/>
                </a:lnTo>
                <a:lnTo>
                  <a:pt x="2125872" y="864809"/>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4" name="Rounded Rectangle 13">
            <a:extLst>
              <a:ext uri="{FF2B5EF4-FFF2-40B4-BE49-F238E27FC236}">
                <a16:creationId xmlns:a16="http://schemas.microsoft.com/office/drawing/2014/main" xmlns="" id="{6550A958-9DC4-4B74-BE57-B29C7B3A8AA2}"/>
              </a:ext>
            </a:extLst>
          </p:cNvPr>
          <p:cNvSpPr/>
          <p:nvPr/>
        </p:nvSpPr>
        <p:spPr>
          <a:xfrm>
            <a:off x="7363042" y="3010877"/>
            <a:ext cx="215134" cy="218108"/>
          </a:xfrm>
          <a:custGeom>
            <a:avLst/>
            <a:gdLst/>
            <a:ahLst/>
            <a:cxnLst/>
            <a:rect l="l" t="t" r="r" b="b"/>
            <a:pathLst>
              <a:path w="3888432" h="3942206">
                <a:moveTo>
                  <a:pt x="1453000" y="1601409"/>
                </a:moveTo>
                <a:cubicBezTo>
                  <a:pt x="1680098" y="1620345"/>
                  <a:pt x="1856954" y="1803084"/>
                  <a:pt x="1869413" y="2027696"/>
                </a:cubicBezTo>
                <a:lnTo>
                  <a:pt x="1872208" y="2027696"/>
                </a:lnTo>
                <a:lnTo>
                  <a:pt x="1870771" y="2041950"/>
                </a:lnTo>
                <a:cubicBezTo>
                  <a:pt x="1872125" y="2046931"/>
                  <a:pt x="1872208" y="2051970"/>
                  <a:pt x="1872208" y="2057028"/>
                </a:cubicBezTo>
                <a:lnTo>
                  <a:pt x="1869251" y="2057028"/>
                </a:lnTo>
                <a:cubicBezTo>
                  <a:pt x="1864239" y="2147995"/>
                  <a:pt x="1832360" y="2231721"/>
                  <a:pt x="1781132" y="2300327"/>
                </a:cubicBezTo>
                <a:cubicBezTo>
                  <a:pt x="1950316" y="2429200"/>
                  <a:pt x="2035534" y="2648956"/>
                  <a:pt x="1981509" y="2865351"/>
                </a:cubicBezTo>
                <a:lnTo>
                  <a:pt x="1982520" y="2865600"/>
                </a:lnTo>
                <a:lnTo>
                  <a:pt x="1980566" y="2871182"/>
                </a:lnTo>
                <a:cubicBezTo>
                  <a:pt x="1980626" y="2873091"/>
                  <a:pt x="1980159" y="2874868"/>
                  <a:pt x="1979683" y="2876643"/>
                </a:cubicBezTo>
                <a:lnTo>
                  <a:pt x="1978743" y="2876391"/>
                </a:lnTo>
                <a:cubicBezTo>
                  <a:pt x="1906261" y="3151032"/>
                  <a:pt x="1635868" y="3325676"/>
                  <a:pt x="1354542" y="3278315"/>
                </a:cubicBezTo>
                <a:cubicBezTo>
                  <a:pt x="1069459" y="3230321"/>
                  <a:pt x="869630" y="2970597"/>
                  <a:pt x="896310" y="2682736"/>
                </a:cubicBezTo>
                <a:lnTo>
                  <a:pt x="1167265" y="2707851"/>
                </a:lnTo>
                <a:cubicBezTo>
                  <a:pt x="1153731" y="2853876"/>
                  <a:pt x="1255101" y="2985630"/>
                  <a:pt x="1399718" y="3009977"/>
                </a:cubicBezTo>
                <a:cubicBezTo>
                  <a:pt x="1542430" y="3034002"/>
                  <a:pt x="1679594" y="2945407"/>
                  <a:pt x="1716364" y="2806087"/>
                </a:cubicBezTo>
                <a:lnTo>
                  <a:pt x="1712955" y="2805174"/>
                </a:lnTo>
                <a:cubicBezTo>
                  <a:pt x="1747358" y="2676781"/>
                  <a:pt x="1683513" y="2544996"/>
                  <a:pt x="1566965" y="2489087"/>
                </a:cubicBezTo>
                <a:lnTo>
                  <a:pt x="1264746" y="2489087"/>
                </a:lnTo>
                <a:lnTo>
                  <a:pt x="1264746" y="2260487"/>
                </a:lnTo>
                <a:lnTo>
                  <a:pt x="1415008" y="2260487"/>
                </a:lnTo>
                <a:lnTo>
                  <a:pt x="1415008" y="2256296"/>
                </a:lnTo>
                <a:cubicBezTo>
                  <a:pt x="1536452" y="2256296"/>
                  <a:pt x="1635778" y="2161595"/>
                  <a:pt x="1642171" y="2041950"/>
                </a:cubicBezTo>
                <a:cubicBezTo>
                  <a:pt x="1635763" y="1929831"/>
                  <a:pt x="1547414" y="1838675"/>
                  <a:pt x="1434004" y="1829219"/>
                </a:cubicBezTo>
                <a:cubicBezTo>
                  <a:pt x="1315527" y="1819340"/>
                  <a:pt x="1209255" y="1901922"/>
                  <a:pt x="1189565" y="2019168"/>
                </a:cubicBezTo>
                <a:lnTo>
                  <a:pt x="964122" y="1981307"/>
                </a:lnTo>
                <a:cubicBezTo>
                  <a:pt x="1003502" y="1746815"/>
                  <a:pt x="1216047" y="1581651"/>
                  <a:pt x="1453000" y="1601409"/>
                </a:cubicBezTo>
                <a:close/>
                <a:moveTo>
                  <a:pt x="2506326" y="1599809"/>
                </a:moveTo>
                <a:lnTo>
                  <a:pt x="2808312" y="1599809"/>
                </a:lnTo>
                <a:lnTo>
                  <a:pt x="2808312" y="3286048"/>
                </a:lnTo>
                <a:lnTo>
                  <a:pt x="2506326" y="3286048"/>
                </a:lnTo>
                <a:lnTo>
                  <a:pt x="2506326" y="2027562"/>
                </a:lnTo>
                <a:cubicBezTo>
                  <a:pt x="2437265" y="2054915"/>
                  <a:pt x="2361553" y="2063151"/>
                  <a:pt x="2286403" y="2052407"/>
                </a:cubicBezTo>
                <a:lnTo>
                  <a:pt x="2327809" y="1762799"/>
                </a:lnTo>
                <a:cubicBezTo>
                  <a:pt x="2374863" y="1769526"/>
                  <a:pt x="2422529" y="1755590"/>
                  <a:pt x="2458548" y="1724574"/>
                </a:cubicBezTo>
                <a:cubicBezTo>
                  <a:pt x="2481217" y="1705053"/>
                  <a:pt x="2497881" y="1679966"/>
                  <a:pt x="2506326" y="1651907"/>
                </a:cubicBezTo>
                <a:close/>
                <a:moveTo>
                  <a:pt x="780856" y="1311430"/>
                </a:moveTo>
                <a:cubicBezTo>
                  <a:pt x="568646" y="1311430"/>
                  <a:pt x="396615" y="1483461"/>
                  <a:pt x="396615" y="1695671"/>
                </a:cubicBezTo>
                <a:lnTo>
                  <a:pt x="396615" y="3232587"/>
                </a:lnTo>
                <a:cubicBezTo>
                  <a:pt x="396615" y="3444797"/>
                  <a:pt x="568646" y="3616828"/>
                  <a:pt x="780856" y="3616828"/>
                </a:cubicBezTo>
                <a:lnTo>
                  <a:pt x="3084614" y="3616828"/>
                </a:lnTo>
                <a:cubicBezTo>
                  <a:pt x="3296824" y="3616828"/>
                  <a:pt x="3468855" y="3444797"/>
                  <a:pt x="3468855" y="3232587"/>
                </a:cubicBezTo>
                <a:lnTo>
                  <a:pt x="3468855" y="1695671"/>
                </a:lnTo>
                <a:cubicBezTo>
                  <a:pt x="3468855" y="1483461"/>
                  <a:pt x="3296824" y="1311430"/>
                  <a:pt x="3084614" y="1311430"/>
                </a:cubicBezTo>
                <a:close/>
                <a:moveTo>
                  <a:pt x="1409449" y="666804"/>
                </a:moveTo>
                <a:cubicBezTo>
                  <a:pt x="1353794" y="703063"/>
                  <a:pt x="1319153" y="766374"/>
                  <a:pt x="1319153" y="837776"/>
                </a:cubicBezTo>
                <a:cubicBezTo>
                  <a:pt x="1319153" y="957083"/>
                  <a:pt x="1415870" y="1053800"/>
                  <a:pt x="1535177" y="1053800"/>
                </a:cubicBezTo>
                <a:cubicBezTo>
                  <a:pt x="1654484" y="1053800"/>
                  <a:pt x="1751201" y="957083"/>
                  <a:pt x="1751201" y="837776"/>
                </a:cubicBezTo>
                <a:cubicBezTo>
                  <a:pt x="1751201" y="766374"/>
                  <a:pt x="1716560" y="703063"/>
                  <a:pt x="1660905" y="666804"/>
                </a:cubicBezTo>
                <a:lnTo>
                  <a:pt x="1660905" y="785396"/>
                </a:lnTo>
                <a:cubicBezTo>
                  <a:pt x="1660905" y="854094"/>
                  <a:pt x="1605215" y="909784"/>
                  <a:pt x="1536517" y="909784"/>
                </a:cubicBezTo>
                <a:lnTo>
                  <a:pt x="1533837" y="909784"/>
                </a:lnTo>
                <a:cubicBezTo>
                  <a:pt x="1465139" y="909784"/>
                  <a:pt x="1409449" y="854094"/>
                  <a:pt x="1409449" y="785396"/>
                </a:cubicBezTo>
                <a:close/>
                <a:moveTo>
                  <a:pt x="2472344" y="664338"/>
                </a:moveTo>
                <a:lnTo>
                  <a:pt x="2472344" y="785396"/>
                </a:lnTo>
                <a:cubicBezTo>
                  <a:pt x="2472344" y="854094"/>
                  <a:pt x="2416654" y="909784"/>
                  <a:pt x="2347956" y="909784"/>
                </a:cubicBezTo>
                <a:lnTo>
                  <a:pt x="2345276" y="909784"/>
                </a:lnTo>
                <a:cubicBezTo>
                  <a:pt x="2276578" y="909784"/>
                  <a:pt x="2220888" y="854094"/>
                  <a:pt x="2220888" y="785396"/>
                </a:cubicBezTo>
                <a:lnTo>
                  <a:pt x="2220888" y="669270"/>
                </a:lnTo>
                <a:cubicBezTo>
                  <a:pt x="2167348" y="705921"/>
                  <a:pt x="2134250" y="767983"/>
                  <a:pt x="2134250" y="837776"/>
                </a:cubicBezTo>
                <a:cubicBezTo>
                  <a:pt x="2134250" y="957083"/>
                  <a:pt x="2230967" y="1053800"/>
                  <a:pt x="2350274" y="1053800"/>
                </a:cubicBezTo>
                <a:cubicBezTo>
                  <a:pt x="2469581" y="1053800"/>
                  <a:pt x="2566298" y="957083"/>
                  <a:pt x="2566298" y="837776"/>
                </a:cubicBezTo>
                <a:cubicBezTo>
                  <a:pt x="2566298" y="764763"/>
                  <a:pt x="2530076" y="700210"/>
                  <a:pt x="2472344" y="664338"/>
                </a:cubicBezTo>
                <a:close/>
                <a:moveTo>
                  <a:pt x="598010" y="664338"/>
                </a:moveTo>
                <a:cubicBezTo>
                  <a:pt x="540278" y="700210"/>
                  <a:pt x="504056" y="764763"/>
                  <a:pt x="504056" y="837776"/>
                </a:cubicBezTo>
                <a:cubicBezTo>
                  <a:pt x="504056" y="957083"/>
                  <a:pt x="600773" y="1053800"/>
                  <a:pt x="720080" y="1053800"/>
                </a:cubicBezTo>
                <a:cubicBezTo>
                  <a:pt x="839387" y="1053800"/>
                  <a:pt x="936104" y="957083"/>
                  <a:pt x="936104" y="837776"/>
                </a:cubicBezTo>
                <a:cubicBezTo>
                  <a:pt x="936104" y="767983"/>
                  <a:pt x="903007" y="705921"/>
                  <a:pt x="849466" y="669270"/>
                </a:cubicBezTo>
                <a:lnTo>
                  <a:pt x="849466" y="785396"/>
                </a:lnTo>
                <a:cubicBezTo>
                  <a:pt x="849466" y="854094"/>
                  <a:pt x="793776" y="909784"/>
                  <a:pt x="725078" y="909784"/>
                </a:cubicBezTo>
                <a:lnTo>
                  <a:pt x="722398" y="909784"/>
                </a:lnTo>
                <a:cubicBezTo>
                  <a:pt x="653700" y="909784"/>
                  <a:pt x="598010" y="854094"/>
                  <a:pt x="598010" y="785396"/>
                </a:cubicBezTo>
                <a:close/>
                <a:moveTo>
                  <a:pt x="3283783" y="661871"/>
                </a:moveTo>
                <a:lnTo>
                  <a:pt x="3283783" y="785396"/>
                </a:lnTo>
                <a:cubicBezTo>
                  <a:pt x="3283783" y="854094"/>
                  <a:pt x="3228093" y="909784"/>
                  <a:pt x="3159395" y="909784"/>
                </a:cubicBezTo>
                <a:lnTo>
                  <a:pt x="3156715" y="909784"/>
                </a:lnTo>
                <a:cubicBezTo>
                  <a:pt x="3088017" y="909784"/>
                  <a:pt x="3032327" y="854094"/>
                  <a:pt x="3032327" y="785396"/>
                </a:cubicBezTo>
                <a:lnTo>
                  <a:pt x="3032327" y="671736"/>
                </a:lnTo>
                <a:cubicBezTo>
                  <a:pt x="2980939" y="708781"/>
                  <a:pt x="2949347" y="769589"/>
                  <a:pt x="2949347" y="837776"/>
                </a:cubicBezTo>
                <a:cubicBezTo>
                  <a:pt x="2949347" y="957083"/>
                  <a:pt x="3046064" y="1053800"/>
                  <a:pt x="3165371" y="1053800"/>
                </a:cubicBezTo>
                <a:cubicBezTo>
                  <a:pt x="3284678" y="1053800"/>
                  <a:pt x="3381395" y="957083"/>
                  <a:pt x="3381395" y="837776"/>
                </a:cubicBezTo>
                <a:cubicBezTo>
                  <a:pt x="3381395" y="763152"/>
                  <a:pt x="3343557" y="697365"/>
                  <a:pt x="3283783" y="661871"/>
                </a:cubicBezTo>
                <a:close/>
                <a:moveTo>
                  <a:pt x="722398" y="0"/>
                </a:moveTo>
                <a:lnTo>
                  <a:pt x="725078" y="0"/>
                </a:lnTo>
                <a:cubicBezTo>
                  <a:pt x="793776" y="0"/>
                  <a:pt x="849466" y="55690"/>
                  <a:pt x="849466" y="124388"/>
                </a:cubicBezTo>
                <a:lnTo>
                  <a:pt x="849466" y="405728"/>
                </a:lnTo>
                <a:lnTo>
                  <a:pt x="1409449" y="405728"/>
                </a:lnTo>
                <a:lnTo>
                  <a:pt x="1409449" y="124388"/>
                </a:lnTo>
                <a:cubicBezTo>
                  <a:pt x="1409449" y="55690"/>
                  <a:pt x="1465139" y="0"/>
                  <a:pt x="1533837" y="0"/>
                </a:cubicBezTo>
                <a:lnTo>
                  <a:pt x="1536517" y="0"/>
                </a:lnTo>
                <a:cubicBezTo>
                  <a:pt x="1605215" y="0"/>
                  <a:pt x="1660905" y="55690"/>
                  <a:pt x="1660905" y="124388"/>
                </a:cubicBezTo>
                <a:lnTo>
                  <a:pt x="1660905" y="405728"/>
                </a:lnTo>
                <a:lnTo>
                  <a:pt x="2220888" y="405728"/>
                </a:lnTo>
                <a:lnTo>
                  <a:pt x="2220888" y="124388"/>
                </a:lnTo>
                <a:cubicBezTo>
                  <a:pt x="2220888" y="55690"/>
                  <a:pt x="2276578" y="0"/>
                  <a:pt x="2345276" y="0"/>
                </a:cubicBezTo>
                <a:lnTo>
                  <a:pt x="2347956" y="0"/>
                </a:lnTo>
                <a:cubicBezTo>
                  <a:pt x="2416654" y="0"/>
                  <a:pt x="2472344" y="55690"/>
                  <a:pt x="2472344" y="124388"/>
                </a:cubicBezTo>
                <a:lnTo>
                  <a:pt x="2472344" y="405728"/>
                </a:lnTo>
                <a:lnTo>
                  <a:pt x="3032327" y="405728"/>
                </a:lnTo>
                <a:lnTo>
                  <a:pt x="3032327" y="124388"/>
                </a:lnTo>
                <a:cubicBezTo>
                  <a:pt x="3032327" y="55690"/>
                  <a:pt x="3088017" y="0"/>
                  <a:pt x="3156715" y="0"/>
                </a:cubicBezTo>
                <a:lnTo>
                  <a:pt x="3159395" y="0"/>
                </a:lnTo>
                <a:cubicBezTo>
                  <a:pt x="3228093" y="0"/>
                  <a:pt x="3283783" y="55690"/>
                  <a:pt x="3283783" y="124388"/>
                </a:cubicBezTo>
                <a:lnTo>
                  <a:pt x="3283783" y="406407"/>
                </a:lnTo>
                <a:cubicBezTo>
                  <a:pt x="3618342" y="409380"/>
                  <a:pt x="3888432" y="681706"/>
                  <a:pt x="3888432" y="1017114"/>
                </a:cubicBezTo>
                <a:lnTo>
                  <a:pt x="3888432" y="3330820"/>
                </a:lnTo>
                <a:cubicBezTo>
                  <a:pt x="3888432" y="3668479"/>
                  <a:pt x="3614705" y="3942206"/>
                  <a:pt x="3277046" y="3942206"/>
                </a:cubicBezTo>
                <a:lnTo>
                  <a:pt x="611386" y="3942206"/>
                </a:lnTo>
                <a:cubicBezTo>
                  <a:pt x="273727" y="3942206"/>
                  <a:pt x="0" y="3668479"/>
                  <a:pt x="0" y="3330820"/>
                </a:cubicBezTo>
                <a:lnTo>
                  <a:pt x="0" y="1017114"/>
                </a:lnTo>
                <a:cubicBezTo>
                  <a:pt x="0" y="683934"/>
                  <a:pt x="266514" y="413001"/>
                  <a:pt x="598010" y="407076"/>
                </a:cubicBezTo>
                <a:lnTo>
                  <a:pt x="598010" y="124388"/>
                </a:lnTo>
                <a:cubicBezTo>
                  <a:pt x="598010" y="55690"/>
                  <a:pt x="653700" y="0"/>
                  <a:pt x="722398"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5" name="Rounded Rectangle 1">
            <a:extLst>
              <a:ext uri="{FF2B5EF4-FFF2-40B4-BE49-F238E27FC236}">
                <a16:creationId xmlns:a16="http://schemas.microsoft.com/office/drawing/2014/main" xmlns="" id="{F0DEFBA3-B7B4-4970-892F-347DB899B861}"/>
              </a:ext>
            </a:extLst>
          </p:cNvPr>
          <p:cNvSpPr>
            <a:spLocks noChangeAspect="1"/>
          </p:cNvSpPr>
          <p:nvPr/>
        </p:nvSpPr>
        <p:spPr>
          <a:xfrm>
            <a:off x="7371439" y="3659853"/>
            <a:ext cx="215851" cy="215422"/>
          </a:xfrm>
          <a:custGeom>
            <a:avLst/>
            <a:gdLst/>
            <a:ahLst/>
            <a:cxnLst/>
            <a:rect l="l" t="t" r="r" b="b"/>
            <a:pathLst>
              <a:path w="3946887" h="3939047">
                <a:moveTo>
                  <a:pt x="765977" y="3064022"/>
                </a:moveTo>
                <a:cubicBezTo>
                  <a:pt x="958863" y="3071779"/>
                  <a:pt x="1109901" y="3151746"/>
                  <a:pt x="1109901" y="3249107"/>
                </a:cubicBezTo>
                <a:cubicBezTo>
                  <a:pt x="1109901" y="3346468"/>
                  <a:pt x="958863" y="3426435"/>
                  <a:pt x="765977" y="3434193"/>
                </a:cubicBezTo>
                <a:close/>
                <a:moveTo>
                  <a:pt x="765977" y="2547318"/>
                </a:moveTo>
                <a:cubicBezTo>
                  <a:pt x="948057" y="2560455"/>
                  <a:pt x="1083688" y="2624394"/>
                  <a:pt x="1083688" y="2700781"/>
                </a:cubicBezTo>
                <a:cubicBezTo>
                  <a:pt x="1083688" y="2773409"/>
                  <a:pt x="961075" y="2834785"/>
                  <a:pt x="792450" y="2852143"/>
                </a:cubicBezTo>
                <a:lnTo>
                  <a:pt x="765977" y="2849480"/>
                </a:lnTo>
                <a:close/>
                <a:moveTo>
                  <a:pt x="587140" y="2354975"/>
                </a:moveTo>
                <a:cubicBezTo>
                  <a:pt x="567386" y="2354975"/>
                  <a:pt x="551372" y="2370989"/>
                  <a:pt x="551372" y="2390743"/>
                </a:cubicBezTo>
                <a:lnTo>
                  <a:pt x="551372" y="3615351"/>
                </a:lnTo>
                <a:cubicBezTo>
                  <a:pt x="551372" y="3635105"/>
                  <a:pt x="567386" y="3651119"/>
                  <a:pt x="587140" y="3651119"/>
                </a:cubicBezTo>
                <a:lnTo>
                  <a:pt x="730209" y="3651119"/>
                </a:lnTo>
                <a:cubicBezTo>
                  <a:pt x="730484" y="3651119"/>
                  <a:pt x="730758" y="3651116"/>
                  <a:pt x="731024" y="3650782"/>
                </a:cubicBezTo>
                <a:lnTo>
                  <a:pt x="731024" y="3651119"/>
                </a:lnTo>
                <a:cubicBezTo>
                  <a:pt x="1059118" y="3651119"/>
                  <a:pt x="1325090" y="3471132"/>
                  <a:pt x="1325090" y="3249107"/>
                </a:cubicBezTo>
                <a:cubicBezTo>
                  <a:pt x="1325090" y="3123031"/>
                  <a:pt x="1239327" y="3010509"/>
                  <a:pt x="1104336" y="2938568"/>
                </a:cubicBezTo>
                <a:cubicBezTo>
                  <a:pt x="1206410" y="2877282"/>
                  <a:pt x="1268790" y="2793272"/>
                  <a:pt x="1268790" y="2700781"/>
                </a:cubicBezTo>
                <a:cubicBezTo>
                  <a:pt x="1268790" y="2522535"/>
                  <a:pt x="1037112" y="2375788"/>
                  <a:pt x="739368" y="2358769"/>
                </a:cubicBezTo>
                <a:lnTo>
                  <a:pt x="730209" y="2354975"/>
                </a:lnTo>
                <a:close/>
                <a:moveTo>
                  <a:pt x="3054709" y="2342142"/>
                </a:moveTo>
                <a:cubicBezTo>
                  <a:pt x="2996915" y="2341915"/>
                  <a:pt x="2938323" y="2354512"/>
                  <a:pt x="2881391" y="2381065"/>
                </a:cubicBezTo>
                <a:cubicBezTo>
                  <a:pt x="2695596" y="2467721"/>
                  <a:pt x="2566335" y="2685988"/>
                  <a:pt x="2550788" y="2939311"/>
                </a:cubicBezTo>
                <a:cubicBezTo>
                  <a:pt x="2536401" y="3173738"/>
                  <a:pt x="2621911" y="3399792"/>
                  <a:pt x="2774223" y="3529981"/>
                </a:cubicBezTo>
                <a:cubicBezTo>
                  <a:pt x="2983215" y="3708617"/>
                  <a:pt x="3262581" y="3662373"/>
                  <a:pt x="3429565" y="3421501"/>
                </a:cubicBezTo>
                <a:lnTo>
                  <a:pt x="3299977" y="3272997"/>
                </a:lnTo>
                <a:cubicBezTo>
                  <a:pt x="3194437" y="3469070"/>
                  <a:pt x="3000760" y="3505824"/>
                  <a:pt x="2864358" y="3355666"/>
                </a:cubicBezTo>
                <a:cubicBezTo>
                  <a:pt x="2779650" y="3262415"/>
                  <a:pt x="2732995" y="3113000"/>
                  <a:pt x="2740355" y="2958543"/>
                </a:cubicBezTo>
                <a:cubicBezTo>
                  <a:pt x="2748625" y="2784989"/>
                  <a:pt x="2823614" y="2633282"/>
                  <a:pt x="2933868" y="2567053"/>
                </a:cubicBezTo>
                <a:cubicBezTo>
                  <a:pt x="3083885" y="2476938"/>
                  <a:pt x="3256243" y="2568598"/>
                  <a:pt x="3331338" y="2778426"/>
                </a:cubicBezTo>
                <a:lnTo>
                  <a:pt x="3486911" y="2659887"/>
                </a:lnTo>
                <a:cubicBezTo>
                  <a:pt x="3394283" y="2458928"/>
                  <a:pt x="3228089" y="2342825"/>
                  <a:pt x="3054709" y="2342142"/>
                </a:cubicBezTo>
                <a:close/>
                <a:moveTo>
                  <a:pt x="2386893" y="2067047"/>
                </a:moveTo>
                <a:lnTo>
                  <a:pt x="3634881" y="2067047"/>
                </a:lnTo>
                <a:cubicBezTo>
                  <a:pt x="3807197" y="2067047"/>
                  <a:pt x="3946887" y="2206737"/>
                  <a:pt x="3946887" y="2379053"/>
                </a:cubicBezTo>
                <a:lnTo>
                  <a:pt x="3946887" y="3627041"/>
                </a:lnTo>
                <a:cubicBezTo>
                  <a:pt x="3946887" y="3799357"/>
                  <a:pt x="3807197" y="3939047"/>
                  <a:pt x="3634881" y="3939047"/>
                </a:cubicBezTo>
                <a:lnTo>
                  <a:pt x="2386893" y="3939047"/>
                </a:lnTo>
                <a:cubicBezTo>
                  <a:pt x="2214577" y="3939047"/>
                  <a:pt x="2074887" y="3799357"/>
                  <a:pt x="2074887" y="3627041"/>
                </a:cubicBezTo>
                <a:lnTo>
                  <a:pt x="2074887" y="2379053"/>
                </a:lnTo>
                <a:cubicBezTo>
                  <a:pt x="2074887" y="2206737"/>
                  <a:pt x="2214577" y="2067047"/>
                  <a:pt x="2386893" y="2067047"/>
                </a:cubicBezTo>
                <a:close/>
                <a:moveTo>
                  <a:pt x="312006" y="2067047"/>
                </a:moveTo>
                <a:lnTo>
                  <a:pt x="1559994" y="2067047"/>
                </a:lnTo>
                <a:cubicBezTo>
                  <a:pt x="1732310" y="2067047"/>
                  <a:pt x="1872000" y="2206737"/>
                  <a:pt x="1872000" y="2379053"/>
                </a:cubicBezTo>
                <a:lnTo>
                  <a:pt x="1872000" y="3627041"/>
                </a:lnTo>
                <a:cubicBezTo>
                  <a:pt x="1872000" y="3799357"/>
                  <a:pt x="1732310" y="3939047"/>
                  <a:pt x="1559994" y="3939047"/>
                </a:cubicBezTo>
                <a:lnTo>
                  <a:pt x="312006" y="3939047"/>
                </a:lnTo>
                <a:cubicBezTo>
                  <a:pt x="139690" y="3939047"/>
                  <a:pt x="0" y="3799357"/>
                  <a:pt x="0" y="3627041"/>
                </a:cubicBezTo>
                <a:lnTo>
                  <a:pt x="0" y="2379053"/>
                </a:lnTo>
                <a:cubicBezTo>
                  <a:pt x="0" y="2206737"/>
                  <a:pt x="139690" y="2067047"/>
                  <a:pt x="312006" y="2067047"/>
                </a:cubicBezTo>
                <a:close/>
                <a:moveTo>
                  <a:pt x="1969011" y="695819"/>
                </a:moveTo>
                <a:lnTo>
                  <a:pt x="2066437" y="949620"/>
                </a:lnTo>
                <a:lnTo>
                  <a:pt x="1885833" y="949621"/>
                </a:lnTo>
                <a:close/>
                <a:moveTo>
                  <a:pt x="1966820" y="271442"/>
                </a:moveTo>
                <a:cubicBezTo>
                  <a:pt x="1952800" y="270971"/>
                  <a:pt x="1938455" y="273240"/>
                  <a:pt x="1924533" y="278585"/>
                </a:cubicBezTo>
                <a:cubicBezTo>
                  <a:pt x="1893526" y="290487"/>
                  <a:pt x="1871161" y="315130"/>
                  <a:pt x="1862446" y="344708"/>
                </a:cubicBezTo>
                <a:lnTo>
                  <a:pt x="1849015" y="368389"/>
                </a:lnTo>
                <a:lnTo>
                  <a:pt x="1511911" y="1396996"/>
                </a:lnTo>
                <a:cubicBezTo>
                  <a:pt x="1493532" y="1453075"/>
                  <a:pt x="1524094" y="1513434"/>
                  <a:pt x="1580173" y="1531813"/>
                </a:cubicBezTo>
                <a:lnTo>
                  <a:pt x="1582352" y="1532527"/>
                </a:lnTo>
                <a:cubicBezTo>
                  <a:pt x="1638431" y="1550906"/>
                  <a:pt x="1698790" y="1520344"/>
                  <a:pt x="1717169" y="1464265"/>
                </a:cubicBezTo>
                <a:lnTo>
                  <a:pt x="1815044" y="1165621"/>
                </a:lnTo>
                <a:lnTo>
                  <a:pt x="2145535" y="1165621"/>
                </a:lnTo>
                <a:lnTo>
                  <a:pt x="2149077" y="1164905"/>
                </a:lnTo>
                <a:lnTo>
                  <a:pt x="2249448" y="1426381"/>
                </a:lnTo>
                <a:cubicBezTo>
                  <a:pt x="2270823" y="1482067"/>
                  <a:pt x="2333293" y="1509880"/>
                  <a:pt x="2388978" y="1488505"/>
                </a:cubicBezTo>
                <a:cubicBezTo>
                  <a:pt x="2444663" y="1467129"/>
                  <a:pt x="2472476" y="1404659"/>
                  <a:pt x="2451101" y="1348974"/>
                </a:cubicBezTo>
                <a:lnTo>
                  <a:pt x="2064063" y="340707"/>
                </a:lnTo>
                <a:cubicBezTo>
                  <a:pt x="2048031" y="298943"/>
                  <a:pt x="2008885" y="272857"/>
                  <a:pt x="1966820" y="271442"/>
                </a:cubicBezTo>
                <a:close/>
                <a:moveTo>
                  <a:pt x="1356594" y="0"/>
                </a:moveTo>
                <a:lnTo>
                  <a:pt x="2604582" y="0"/>
                </a:lnTo>
                <a:cubicBezTo>
                  <a:pt x="2776898" y="0"/>
                  <a:pt x="2916588" y="139690"/>
                  <a:pt x="2916588" y="312006"/>
                </a:cubicBezTo>
                <a:lnTo>
                  <a:pt x="2916588" y="1559994"/>
                </a:lnTo>
                <a:cubicBezTo>
                  <a:pt x="2916588" y="1732310"/>
                  <a:pt x="2776898" y="1872000"/>
                  <a:pt x="2604582" y="1872000"/>
                </a:cubicBezTo>
                <a:lnTo>
                  <a:pt x="1356594" y="1872000"/>
                </a:lnTo>
                <a:cubicBezTo>
                  <a:pt x="1184278" y="1872000"/>
                  <a:pt x="1044588" y="1732310"/>
                  <a:pt x="1044588" y="1559994"/>
                </a:cubicBezTo>
                <a:lnTo>
                  <a:pt x="1044588" y="312006"/>
                </a:lnTo>
                <a:cubicBezTo>
                  <a:pt x="1044588" y="139690"/>
                  <a:pt x="1184278" y="0"/>
                  <a:pt x="135659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55" name="Group 54">
            <a:extLst>
              <a:ext uri="{FF2B5EF4-FFF2-40B4-BE49-F238E27FC236}">
                <a16:creationId xmlns:a16="http://schemas.microsoft.com/office/drawing/2014/main" xmlns="" id="{93A4BCAA-DD46-4825-9849-36E315FEF3A7}"/>
              </a:ext>
            </a:extLst>
          </p:cNvPr>
          <p:cNvGrpSpPr/>
          <p:nvPr/>
        </p:nvGrpSpPr>
        <p:grpSpPr>
          <a:xfrm>
            <a:off x="7212900" y="1714656"/>
            <a:ext cx="1595065" cy="895194"/>
            <a:chOff x="3678275" y="2640353"/>
            <a:chExt cx="2036434" cy="1142902"/>
          </a:xfrm>
          <a:effectLst>
            <a:outerShdw blurRad="63500" sx="102000" sy="102000" algn="ctr" rotWithShape="0">
              <a:prstClr val="black">
                <a:alpha val="40000"/>
              </a:prstClr>
            </a:outerShdw>
          </a:effectLst>
        </p:grpSpPr>
        <p:sp>
          <p:nvSpPr>
            <p:cNvPr id="56" name="Rectangle 5">
              <a:extLst>
                <a:ext uri="{FF2B5EF4-FFF2-40B4-BE49-F238E27FC236}">
                  <a16:creationId xmlns:a16="http://schemas.microsoft.com/office/drawing/2014/main" xmlns="" id="{6CEE093D-A65E-461B-8600-5527EF57097A}"/>
                </a:ext>
              </a:extLst>
            </p:cNvPr>
            <p:cNvSpPr/>
            <p:nvPr/>
          </p:nvSpPr>
          <p:spPr>
            <a:xfrm>
              <a:off x="4263073" y="2941228"/>
              <a:ext cx="871793" cy="689370"/>
            </a:xfrm>
            <a:custGeom>
              <a:avLst/>
              <a:gdLst>
                <a:gd name="connsiteX0" fmla="*/ 0 w 648072"/>
                <a:gd name="connsiteY0" fmla="*/ 0 h 432048"/>
                <a:gd name="connsiteX1" fmla="*/ 648072 w 648072"/>
                <a:gd name="connsiteY1" fmla="*/ 0 h 432048"/>
                <a:gd name="connsiteX2" fmla="*/ 648072 w 648072"/>
                <a:gd name="connsiteY2" fmla="*/ 432048 h 432048"/>
                <a:gd name="connsiteX3" fmla="*/ 0 w 648072"/>
                <a:gd name="connsiteY3" fmla="*/ 432048 h 432048"/>
                <a:gd name="connsiteX4" fmla="*/ 0 w 648072"/>
                <a:gd name="connsiteY4" fmla="*/ 0 h 432048"/>
                <a:gd name="connsiteX0" fmla="*/ 0 w 648072"/>
                <a:gd name="connsiteY0" fmla="*/ 0 h 486234"/>
                <a:gd name="connsiteX1" fmla="*/ 648072 w 648072"/>
                <a:gd name="connsiteY1" fmla="*/ 0 h 486234"/>
                <a:gd name="connsiteX2" fmla="*/ 648072 w 648072"/>
                <a:gd name="connsiteY2" fmla="*/ 432048 h 486234"/>
                <a:gd name="connsiteX3" fmla="*/ 0 w 648072"/>
                <a:gd name="connsiteY3" fmla="*/ 432048 h 486234"/>
                <a:gd name="connsiteX4" fmla="*/ 0 w 648072"/>
                <a:gd name="connsiteY4" fmla="*/ 0 h 486234"/>
                <a:gd name="connsiteX0" fmla="*/ 0 w 648072"/>
                <a:gd name="connsiteY0" fmla="*/ 0 h 512462"/>
                <a:gd name="connsiteX1" fmla="*/ 648072 w 648072"/>
                <a:gd name="connsiteY1" fmla="*/ 0 h 512462"/>
                <a:gd name="connsiteX2" fmla="*/ 648072 w 648072"/>
                <a:gd name="connsiteY2" fmla="*/ 432048 h 512462"/>
                <a:gd name="connsiteX3" fmla="*/ 0 w 648072"/>
                <a:gd name="connsiteY3" fmla="*/ 432048 h 512462"/>
                <a:gd name="connsiteX4" fmla="*/ 0 w 648072"/>
                <a:gd name="connsiteY4" fmla="*/ 0 h 51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072" h="512462">
                  <a:moveTo>
                    <a:pt x="0" y="0"/>
                  </a:moveTo>
                  <a:lnTo>
                    <a:pt x="648072" y="0"/>
                  </a:lnTo>
                  <a:lnTo>
                    <a:pt x="648072" y="432048"/>
                  </a:lnTo>
                  <a:cubicBezTo>
                    <a:pt x="381248" y="553968"/>
                    <a:pt x="195704" y="523488"/>
                    <a:pt x="0" y="432048"/>
                  </a:cubicBez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7" name="Rectangle 5">
              <a:extLst>
                <a:ext uri="{FF2B5EF4-FFF2-40B4-BE49-F238E27FC236}">
                  <a16:creationId xmlns:a16="http://schemas.microsoft.com/office/drawing/2014/main" xmlns="" id="{68D52376-3F71-4ED5-BC56-58F0AF4986E5}"/>
                </a:ext>
              </a:extLst>
            </p:cNvPr>
            <p:cNvSpPr/>
            <p:nvPr/>
          </p:nvSpPr>
          <p:spPr>
            <a:xfrm>
              <a:off x="4263073" y="3073801"/>
              <a:ext cx="871793" cy="328016"/>
            </a:xfrm>
            <a:custGeom>
              <a:avLst/>
              <a:gdLst/>
              <a:ahLst/>
              <a:cxnLst/>
              <a:rect l="l" t="t" r="r" b="b"/>
              <a:pathLst>
                <a:path w="648072" h="243840">
                  <a:moveTo>
                    <a:pt x="0" y="0"/>
                  </a:moveTo>
                  <a:lnTo>
                    <a:pt x="648072" y="0"/>
                  </a:lnTo>
                  <a:lnTo>
                    <a:pt x="648072" y="146327"/>
                  </a:lnTo>
                  <a:lnTo>
                    <a:pt x="359596" y="243840"/>
                  </a:lnTo>
                  <a:lnTo>
                    <a:pt x="0" y="128585"/>
                  </a:ln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8" name="Freeform 54">
              <a:extLst>
                <a:ext uri="{FF2B5EF4-FFF2-40B4-BE49-F238E27FC236}">
                  <a16:creationId xmlns:a16="http://schemas.microsoft.com/office/drawing/2014/main" xmlns="" id="{C279EAEB-014B-49DA-B278-A87670AEB643}"/>
                </a:ext>
              </a:extLst>
            </p:cNvPr>
            <p:cNvSpPr/>
            <p:nvPr/>
          </p:nvSpPr>
          <p:spPr>
            <a:xfrm>
              <a:off x="3678275" y="2640353"/>
              <a:ext cx="2036434" cy="656032"/>
            </a:xfrm>
            <a:custGeom>
              <a:avLst/>
              <a:gdLst>
                <a:gd name="connsiteX0" fmla="*/ 762000 w 1513840"/>
                <a:gd name="connsiteY0" fmla="*/ 0 h 487680"/>
                <a:gd name="connsiteX1" fmla="*/ 0 w 1513840"/>
                <a:gd name="connsiteY1" fmla="*/ 233680 h 487680"/>
                <a:gd name="connsiteX2" fmla="*/ 792480 w 1513840"/>
                <a:gd name="connsiteY2" fmla="*/ 487680 h 487680"/>
                <a:gd name="connsiteX3" fmla="*/ 1513840 w 1513840"/>
                <a:gd name="connsiteY3" fmla="*/ 243840 h 487680"/>
                <a:gd name="connsiteX4" fmla="*/ 762000 w 1513840"/>
                <a:gd name="connsiteY4" fmla="*/ 0 h 487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840" h="487680">
                  <a:moveTo>
                    <a:pt x="762000" y="0"/>
                  </a:moveTo>
                  <a:lnTo>
                    <a:pt x="0" y="233680"/>
                  </a:lnTo>
                  <a:lnTo>
                    <a:pt x="792480" y="487680"/>
                  </a:lnTo>
                  <a:lnTo>
                    <a:pt x="1513840" y="243840"/>
                  </a:lnTo>
                  <a:lnTo>
                    <a:pt x="76200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cxnSp>
          <p:nvCxnSpPr>
            <p:cNvPr id="59" name="Straight Connector 58">
              <a:extLst>
                <a:ext uri="{FF2B5EF4-FFF2-40B4-BE49-F238E27FC236}">
                  <a16:creationId xmlns:a16="http://schemas.microsoft.com/office/drawing/2014/main" xmlns="" id="{1304DCBF-FA55-4021-B8D3-DC7CB867990B}"/>
                </a:ext>
              </a:extLst>
            </p:cNvPr>
            <p:cNvCxnSpPr/>
            <p:nvPr/>
          </p:nvCxnSpPr>
          <p:spPr>
            <a:xfrm>
              <a:off x="4730660" y="2900226"/>
              <a:ext cx="532079" cy="206205"/>
            </a:xfrm>
            <a:prstGeom prst="line">
              <a:avLst/>
            </a:prstGeom>
            <a:solidFill>
              <a:schemeClr val="accent1"/>
            </a:solidFill>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xmlns="" id="{6FD356ED-D9FB-4088-989D-5CEDDE5B8C7C}"/>
                </a:ext>
              </a:extLst>
            </p:cNvPr>
            <p:cNvCxnSpPr/>
            <p:nvPr/>
          </p:nvCxnSpPr>
          <p:spPr>
            <a:xfrm>
              <a:off x="5262740" y="3106431"/>
              <a:ext cx="0" cy="338993"/>
            </a:xfrm>
            <a:prstGeom prst="line">
              <a:avLst/>
            </a:prstGeom>
            <a:solidFill>
              <a:schemeClr val="accent1"/>
            </a:solidFill>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61" name="Isosceles Triangle 60">
              <a:extLst>
                <a:ext uri="{FF2B5EF4-FFF2-40B4-BE49-F238E27FC236}">
                  <a16:creationId xmlns:a16="http://schemas.microsoft.com/office/drawing/2014/main" xmlns="" id="{4EE289BC-9EAB-4859-B965-5F1FFB2D2384}"/>
                </a:ext>
              </a:extLst>
            </p:cNvPr>
            <p:cNvSpPr/>
            <p:nvPr/>
          </p:nvSpPr>
          <p:spPr>
            <a:xfrm>
              <a:off x="5165874" y="3395834"/>
              <a:ext cx="193732" cy="38742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62" name="그룹 5">
            <a:extLst>
              <a:ext uri="{FF2B5EF4-FFF2-40B4-BE49-F238E27FC236}">
                <a16:creationId xmlns:a16="http://schemas.microsoft.com/office/drawing/2014/main" xmlns="" id="{11059373-5CD3-4BE9-852D-B18C94957BA1}"/>
              </a:ext>
            </a:extLst>
          </p:cNvPr>
          <p:cNvGrpSpPr/>
          <p:nvPr/>
        </p:nvGrpSpPr>
        <p:grpSpPr>
          <a:xfrm>
            <a:off x="1593768" y="1739120"/>
            <a:ext cx="4608000" cy="527472"/>
            <a:chOff x="1593768" y="2050016"/>
            <a:chExt cx="4608000" cy="527472"/>
          </a:xfrm>
        </p:grpSpPr>
        <p:sp>
          <p:nvSpPr>
            <p:cNvPr id="63" name="TextBox 62">
              <a:extLst>
                <a:ext uri="{FF2B5EF4-FFF2-40B4-BE49-F238E27FC236}">
                  <a16:creationId xmlns:a16="http://schemas.microsoft.com/office/drawing/2014/main" xmlns="" id="{5FEEDBFA-D5A1-478F-9C13-FA9D87CCE326}"/>
                </a:ext>
              </a:extLst>
            </p:cNvPr>
            <p:cNvSpPr txBox="1"/>
            <p:nvPr/>
          </p:nvSpPr>
          <p:spPr>
            <a:xfrm>
              <a:off x="1593768" y="2300489"/>
              <a:ext cx="4608000"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64" name="TextBox 63">
              <a:extLst>
                <a:ext uri="{FF2B5EF4-FFF2-40B4-BE49-F238E27FC236}">
                  <a16:creationId xmlns:a16="http://schemas.microsoft.com/office/drawing/2014/main" xmlns="" id="{A5F57278-DD6F-4463-87E4-95DBA5835B10}"/>
                </a:ext>
              </a:extLst>
            </p:cNvPr>
            <p:cNvSpPr txBox="1"/>
            <p:nvPr/>
          </p:nvSpPr>
          <p:spPr>
            <a:xfrm>
              <a:off x="1593768" y="2050016"/>
              <a:ext cx="4608000" cy="276999"/>
            </a:xfrm>
            <a:prstGeom prst="rect">
              <a:avLst/>
            </a:prstGeom>
            <a:noFill/>
          </p:spPr>
          <p:txBody>
            <a:bodyPr wrap="square" rtlCol="0">
              <a:spAutoFit/>
            </a:bodyPr>
            <a:lstStyle/>
            <a:p>
              <a:endParaRPr lang="ko-KR" altLang="en-US" sz="1200" b="1" dirty="0">
                <a:solidFill>
                  <a:schemeClr val="tx1">
                    <a:lumMod val="75000"/>
                    <a:lumOff val="25000"/>
                  </a:schemeClr>
                </a:solidFill>
                <a:cs typeface="Arial" pitchFamily="34" charset="0"/>
              </a:endParaRPr>
            </a:p>
          </p:txBody>
        </p:sp>
      </p:grpSp>
      <p:sp>
        <p:nvSpPr>
          <p:cNvPr id="72" name="TextBox 71">
            <a:extLst>
              <a:ext uri="{FF2B5EF4-FFF2-40B4-BE49-F238E27FC236}">
                <a16:creationId xmlns:a16="http://schemas.microsoft.com/office/drawing/2014/main" xmlns="" id="{4EB7B8DA-ED61-4C7B-BC8F-417BD54C877F}"/>
              </a:ext>
            </a:extLst>
          </p:cNvPr>
          <p:cNvSpPr txBox="1"/>
          <p:nvPr/>
        </p:nvSpPr>
        <p:spPr>
          <a:xfrm>
            <a:off x="1943673" y="4763973"/>
            <a:ext cx="936104"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60%</a:t>
            </a:r>
            <a:endParaRPr lang="ko-KR" altLang="en-US" sz="2400" b="1" dirty="0">
              <a:solidFill>
                <a:schemeClr val="bg1"/>
              </a:solidFill>
              <a:cs typeface="Arial" pitchFamily="34" charset="0"/>
            </a:endParaRPr>
          </a:p>
        </p:txBody>
      </p:sp>
      <p:grpSp>
        <p:nvGrpSpPr>
          <p:cNvPr id="74" name="Graphic 14">
            <a:extLst>
              <a:ext uri="{FF2B5EF4-FFF2-40B4-BE49-F238E27FC236}">
                <a16:creationId xmlns:a16="http://schemas.microsoft.com/office/drawing/2014/main" xmlns="" id="{15DDA8FA-C87D-4C43-81F0-A8F5C8073A26}"/>
              </a:ext>
            </a:extLst>
          </p:cNvPr>
          <p:cNvGrpSpPr/>
          <p:nvPr/>
        </p:nvGrpSpPr>
        <p:grpSpPr>
          <a:xfrm>
            <a:off x="8408989" y="4136258"/>
            <a:ext cx="2770135" cy="2178759"/>
            <a:chOff x="2444748" y="555045"/>
            <a:chExt cx="7282048" cy="5727454"/>
          </a:xfrm>
        </p:grpSpPr>
        <p:sp>
          <p:nvSpPr>
            <p:cNvPr id="75" name="Freeform: Shape 74">
              <a:extLst>
                <a:ext uri="{FF2B5EF4-FFF2-40B4-BE49-F238E27FC236}">
                  <a16:creationId xmlns:a16="http://schemas.microsoft.com/office/drawing/2014/main" xmlns="" id="{EA1216DB-C9D7-453C-8790-7EB62F240FCE}"/>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xmlns="" id="{0F3F33FE-6D94-4411-A3BD-BE7FB6EABA2E}"/>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xmlns="" id="{733F642A-CDB2-4697-81AF-78F5118CA584}"/>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xmlns="" id="{F0C96483-F14D-4447-86E7-62D8D2648181}"/>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xmlns="" id="{83CD42A4-6DBB-4D30-B86A-AE4DC5996E15}"/>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xmlns="" id="{8ECA736B-848B-4898-8953-26C3E9626659}"/>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xmlns="" id="{10E54273-D8F0-4C64-9899-C78C35C490DC}"/>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xmlns="" id="{A3014205-3705-4293-BB44-01C5C4DE28C0}"/>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84" name="Group 83">
            <a:extLst>
              <a:ext uri="{FF2B5EF4-FFF2-40B4-BE49-F238E27FC236}">
                <a16:creationId xmlns:a16="http://schemas.microsoft.com/office/drawing/2014/main" xmlns="" id="{569B3510-C717-4BA3-89CD-4D3F0DFED596}"/>
              </a:ext>
            </a:extLst>
          </p:cNvPr>
          <p:cNvGrpSpPr/>
          <p:nvPr/>
        </p:nvGrpSpPr>
        <p:grpSpPr>
          <a:xfrm>
            <a:off x="8704567" y="4905800"/>
            <a:ext cx="2175867" cy="579042"/>
            <a:chOff x="3960971" y="2767117"/>
            <a:chExt cx="4267200" cy="1321489"/>
          </a:xfrm>
          <a:solidFill>
            <a:schemeClr val="accent3"/>
          </a:solidFill>
        </p:grpSpPr>
        <p:sp>
          <p:nvSpPr>
            <p:cNvPr id="85" name="Freeform: Shape 84">
              <a:extLst>
                <a:ext uri="{FF2B5EF4-FFF2-40B4-BE49-F238E27FC236}">
                  <a16:creationId xmlns:a16="http://schemas.microsoft.com/office/drawing/2014/main" xmlns="" id="{7F1B8B7D-2872-4322-9195-77708F4D17CE}"/>
                </a:ext>
              </a:extLst>
            </p:cNvPr>
            <p:cNvSpPr/>
            <p:nvPr/>
          </p:nvSpPr>
          <p:spPr>
            <a:xfrm>
              <a:off x="4049553" y="3359522"/>
              <a:ext cx="4086225" cy="657225"/>
            </a:xfrm>
            <a:custGeom>
              <a:avLst/>
              <a:gdLst>
                <a:gd name="connsiteX0" fmla="*/ 3881914 w 4086225"/>
                <a:gd name="connsiteY0" fmla="*/ 86622 h 657225"/>
                <a:gd name="connsiteX1" fmla="*/ 2049304 w 4086225"/>
                <a:gd name="connsiteY1" fmla="*/ 319032 h 657225"/>
                <a:gd name="connsiteX2" fmla="*/ 2049304 w 4086225"/>
                <a:gd name="connsiteY2" fmla="*/ 313317 h 657225"/>
                <a:gd name="connsiteX3" fmla="*/ 210979 w 4086225"/>
                <a:gd name="connsiteY3" fmla="*/ 78050 h 657225"/>
                <a:gd name="connsiteX4" fmla="*/ 7144 w 4086225"/>
                <a:gd name="connsiteY4" fmla="*/ 603830 h 657225"/>
                <a:gd name="connsiteX5" fmla="*/ 1779746 w 4086225"/>
                <a:gd name="connsiteY5" fmla="*/ 375230 h 657225"/>
                <a:gd name="connsiteX6" fmla="*/ 2043589 w 4086225"/>
                <a:gd name="connsiteY6" fmla="*/ 643835 h 657225"/>
                <a:gd name="connsiteX7" fmla="*/ 2043589 w 4086225"/>
                <a:gd name="connsiteY7" fmla="*/ 652407 h 657225"/>
                <a:gd name="connsiteX8" fmla="*/ 2312194 w 4086225"/>
                <a:gd name="connsiteY8" fmla="*/ 383802 h 657225"/>
                <a:gd name="connsiteX9" fmla="*/ 4084796 w 4086225"/>
                <a:gd name="connsiteY9" fmla="*/ 612402 h 657225"/>
                <a:gd name="connsiteX10" fmla="*/ 3881914 w 4086225"/>
                <a:gd name="connsiteY10" fmla="*/ 86622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6225" h="657225">
                  <a:moveTo>
                    <a:pt x="3881914" y="86622"/>
                  </a:moveTo>
                  <a:cubicBezTo>
                    <a:pt x="3555206" y="-1960"/>
                    <a:pt x="2711291" y="-80065"/>
                    <a:pt x="2049304" y="319032"/>
                  </a:cubicBezTo>
                  <a:lnTo>
                    <a:pt x="2049304" y="313317"/>
                  </a:lnTo>
                  <a:cubicBezTo>
                    <a:pt x="1385411" y="-88638"/>
                    <a:pt x="538639" y="-9580"/>
                    <a:pt x="210979" y="78050"/>
                  </a:cubicBezTo>
                  <a:cubicBezTo>
                    <a:pt x="210979" y="78050"/>
                    <a:pt x="17621" y="294267"/>
                    <a:pt x="7144" y="603830"/>
                  </a:cubicBezTo>
                  <a:lnTo>
                    <a:pt x="1779746" y="375230"/>
                  </a:lnTo>
                  <a:cubicBezTo>
                    <a:pt x="1779746" y="521915"/>
                    <a:pt x="1897856" y="640977"/>
                    <a:pt x="2043589" y="643835"/>
                  </a:cubicBezTo>
                  <a:lnTo>
                    <a:pt x="2043589" y="652407"/>
                  </a:lnTo>
                  <a:cubicBezTo>
                    <a:pt x="2192179" y="652407"/>
                    <a:pt x="2312194" y="532392"/>
                    <a:pt x="2312194" y="383802"/>
                  </a:cubicBezTo>
                  <a:lnTo>
                    <a:pt x="4084796" y="612402"/>
                  </a:lnTo>
                  <a:cubicBezTo>
                    <a:pt x="4076224" y="302840"/>
                    <a:pt x="3881914" y="86622"/>
                    <a:pt x="3881914" y="86622"/>
                  </a:cubicBezTo>
                  <a:close/>
                </a:path>
              </a:pathLst>
            </a:custGeom>
            <a:grpFill/>
            <a:ln w="9525" cap="flat">
              <a:noFill/>
              <a:prstDash val="solid"/>
              <a:miter/>
            </a:ln>
          </p:spPr>
          <p:txBody>
            <a:bodyPr rtlCol="0" anchor="ctr"/>
            <a:lstStyle/>
            <a:p>
              <a:endParaRPr lang="en-US" sz="1200"/>
            </a:p>
          </p:txBody>
        </p:sp>
        <p:sp>
          <p:nvSpPr>
            <p:cNvPr id="86" name="Freeform: Shape 85">
              <a:extLst>
                <a:ext uri="{FF2B5EF4-FFF2-40B4-BE49-F238E27FC236}">
                  <a16:creationId xmlns:a16="http://schemas.microsoft.com/office/drawing/2014/main" xmlns="" id="{3BB1CFAC-02A3-4688-B37D-69EF25D2B9E2}"/>
                </a:ext>
              </a:extLst>
            </p:cNvPr>
            <p:cNvSpPr/>
            <p:nvPr/>
          </p:nvSpPr>
          <p:spPr>
            <a:xfrm>
              <a:off x="3960971" y="3698081"/>
              <a:ext cx="4267200" cy="390525"/>
            </a:xfrm>
            <a:custGeom>
              <a:avLst/>
              <a:gdLst>
                <a:gd name="connsiteX0" fmla="*/ 2127409 w 4267200"/>
                <a:gd name="connsiteY0" fmla="*/ 389096 h 390525"/>
                <a:gd name="connsiteX1" fmla="*/ 1806416 w 4267200"/>
                <a:gd name="connsiteY1" fmla="*/ 120491 h 390525"/>
                <a:gd name="connsiteX2" fmla="*/ 51911 w 4267200"/>
                <a:gd name="connsiteY2" fmla="*/ 330041 h 390525"/>
                <a:gd name="connsiteX3" fmla="*/ 7144 w 4267200"/>
                <a:gd name="connsiteY3" fmla="*/ 294799 h 390525"/>
                <a:gd name="connsiteX4" fmla="*/ 7144 w 4267200"/>
                <a:gd name="connsiteY4" fmla="*/ 251936 h 390525"/>
                <a:gd name="connsiteX5" fmla="*/ 51911 w 4267200"/>
                <a:gd name="connsiteY5" fmla="*/ 216694 h 390525"/>
                <a:gd name="connsiteX6" fmla="*/ 1859756 w 4267200"/>
                <a:gd name="connsiteY6" fmla="*/ 7144 h 390525"/>
                <a:gd name="connsiteX7" fmla="*/ 1915954 w 4267200"/>
                <a:gd name="connsiteY7" fmla="*/ 65246 h 390525"/>
                <a:gd name="connsiteX8" fmla="*/ 2127409 w 4267200"/>
                <a:gd name="connsiteY8" fmla="*/ 275749 h 390525"/>
                <a:gd name="connsiteX9" fmla="*/ 2338864 w 4267200"/>
                <a:gd name="connsiteY9" fmla="*/ 65246 h 390525"/>
                <a:gd name="connsiteX10" fmla="*/ 2395061 w 4267200"/>
                <a:gd name="connsiteY10" fmla="*/ 7144 h 390525"/>
                <a:gd name="connsiteX11" fmla="*/ 4231482 w 4267200"/>
                <a:gd name="connsiteY11" fmla="*/ 216694 h 390525"/>
                <a:gd name="connsiteX12" fmla="*/ 4266724 w 4267200"/>
                <a:gd name="connsiteY12" fmla="*/ 251936 h 390525"/>
                <a:gd name="connsiteX13" fmla="*/ 4266724 w 4267200"/>
                <a:gd name="connsiteY13" fmla="*/ 294799 h 390525"/>
                <a:gd name="connsiteX14" fmla="*/ 4231482 w 4267200"/>
                <a:gd name="connsiteY14" fmla="*/ 330041 h 390525"/>
                <a:gd name="connsiteX15" fmla="*/ 2448401 w 4267200"/>
                <a:gd name="connsiteY15" fmla="*/ 120491 h 390525"/>
                <a:gd name="connsiteX16" fmla="*/ 2127409 w 4267200"/>
                <a:gd name="connsiteY16" fmla="*/ 38909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67200" h="390525">
                  <a:moveTo>
                    <a:pt x="2127409" y="389096"/>
                  </a:moveTo>
                  <a:cubicBezTo>
                    <a:pt x="1967389" y="389096"/>
                    <a:pt x="1834039" y="272891"/>
                    <a:pt x="1806416" y="120491"/>
                  </a:cubicBezTo>
                  <a:lnTo>
                    <a:pt x="51911" y="330041"/>
                  </a:lnTo>
                  <a:cubicBezTo>
                    <a:pt x="31909" y="330041"/>
                    <a:pt x="7144" y="313849"/>
                    <a:pt x="7144" y="294799"/>
                  </a:cubicBezTo>
                  <a:lnTo>
                    <a:pt x="7144" y="251936"/>
                  </a:lnTo>
                  <a:cubicBezTo>
                    <a:pt x="7144" y="231934"/>
                    <a:pt x="32861" y="216694"/>
                    <a:pt x="51911" y="216694"/>
                  </a:cubicBezTo>
                  <a:lnTo>
                    <a:pt x="1859756" y="7144"/>
                  </a:lnTo>
                  <a:cubicBezTo>
                    <a:pt x="1891189" y="7144"/>
                    <a:pt x="1915954" y="32861"/>
                    <a:pt x="1915954" y="65246"/>
                  </a:cubicBezTo>
                  <a:cubicBezTo>
                    <a:pt x="1915954" y="181451"/>
                    <a:pt x="2011204" y="275749"/>
                    <a:pt x="2127409" y="275749"/>
                  </a:cubicBezTo>
                  <a:cubicBezTo>
                    <a:pt x="2243614" y="275749"/>
                    <a:pt x="2338864" y="181451"/>
                    <a:pt x="2338864" y="65246"/>
                  </a:cubicBezTo>
                  <a:cubicBezTo>
                    <a:pt x="2338864" y="33814"/>
                    <a:pt x="2363629" y="7144"/>
                    <a:pt x="2395061" y="7144"/>
                  </a:cubicBezTo>
                  <a:lnTo>
                    <a:pt x="4231482" y="216694"/>
                  </a:lnTo>
                  <a:cubicBezTo>
                    <a:pt x="4251484" y="216694"/>
                    <a:pt x="4266724" y="232886"/>
                    <a:pt x="4266724" y="251936"/>
                  </a:cubicBezTo>
                  <a:lnTo>
                    <a:pt x="4266724" y="294799"/>
                  </a:lnTo>
                  <a:cubicBezTo>
                    <a:pt x="4266724" y="314801"/>
                    <a:pt x="4250532" y="330041"/>
                    <a:pt x="4231482" y="330041"/>
                  </a:cubicBezTo>
                  <a:lnTo>
                    <a:pt x="2448401" y="120491"/>
                  </a:lnTo>
                  <a:cubicBezTo>
                    <a:pt x="2420779" y="272891"/>
                    <a:pt x="2287429" y="389096"/>
                    <a:pt x="2127409" y="389096"/>
                  </a:cubicBezTo>
                  <a:close/>
                </a:path>
              </a:pathLst>
            </a:custGeom>
            <a:solidFill>
              <a:schemeClr val="accent3">
                <a:lumMod val="50000"/>
              </a:schemeClr>
            </a:solidFill>
            <a:ln w="9525" cap="flat">
              <a:noFill/>
              <a:prstDash val="solid"/>
              <a:miter/>
            </a:ln>
          </p:spPr>
          <p:txBody>
            <a:bodyPr rtlCol="0" anchor="ctr"/>
            <a:lstStyle/>
            <a:p>
              <a:endParaRPr lang="en-US" sz="1200" dirty="0"/>
            </a:p>
          </p:txBody>
        </p:sp>
        <p:sp>
          <p:nvSpPr>
            <p:cNvPr id="87" name="Freeform: Shape 86">
              <a:extLst>
                <a:ext uri="{FF2B5EF4-FFF2-40B4-BE49-F238E27FC236}">
                  <a16:creationId xmlns:a16="http://schemas.microsoft.com/office/drawing/2014/main" xmlns="" id="{3F52A1B5-D9FE-4DF8-B117-FFDCD7FDB2B0}"/>
                </a:ext>
              </a:extLst>
            </p:cNvPr>
            <p:cNvSpPr/>
            <p:nvPr/>
          </p:nvSpPr>
          <p:spPr>
            <a:xfrm>
              <a:off x="6068849" y="2857621"/>
              <a:ext cx="1809750" cy="857250"/>
            </a:xfrm>
            <a:custGeom>
              <a:avLst/>
              <a:gdLst>
                <a:gd name="connsiteX0" fmla="*/ 1806416 w 1809750"/>
                <a:gd name="connsiteY0" fmla="*/ 463748 h 857250"/>
                <a:gd name="connsiteX1" fmla="*/ 423386 w 1809750"/>
                <a:gd name="connsiteY1" fmla="*/ 638056 h 857250"/>
                <a:gd name="connsiteX2" fmla="*/ 437674 w 1809750"/>
                <a:gd name="connsiteY2" fmla="*/ 632341 h 857250"/>
                <a:gd name="connsiteX3" fmla="*/ 1751171 w 1809750"/>
                <a:gd name="connsiteY3" fmla="*/ 395168 h 857250"/>
                <a:gd name="connsiteX4" fmla="*/ 1769269 w 1809750"/>
                <a:gd name="connsiteY4" fmla="*/ 375166 h 857250"/>
                <a:gd name="connsiteX5" fmla="*/ 1749266 w 1809750"/>
                <a:gd name="connsiteY5" fmla="*/ 357068 h 857250"/>
                <a:gd name="connsiteX6" fmla="*/ 421481 w 1809750"/>
                <a:gd name="connsiteY6" fmla="*/ 598051 h 857250"/>
                <a:gd name="connsiteX7" fmla="*/ 343376 w 1809750"/>
                <a:gd name="connsiteY7" fmla="*/ 631388 h 857250"/>
                <a:gd name="connsiteX8" fmla="*/ 1721644 w 1809750"/>
                <a:gd name="connsiteY8" fmla="*/ 305633 h 857250"/>
                <a:gd name="connsiteX9" fmla="*/ 1726406 w 1809750"/>
                <a:gd name="connsiteY9" fmla="*/ 300871 h 857250"/>
                <a:gd name="connsiteX10" fmla="*/ 1721644 w 1809750"/>
                <a:gd name="connsiteY10" fmla="*/ 296108 h 857250"/>
                <a:gd name="connsiteX11" fmla="*/ 381476 w 1809750"/>
                <a:gd name="connsiteY11" fmla="*/ 603766 h 857250"/>
                <a:gd name="connsiteX12" fmla="*/ 454819 w 1809750"/>
                <a:gd name="connsiteY12" fmla="*/ 566618 h 857250"/>
                <a:gd name="connsiteX13" fmla="*/ 1654016 w 1809750"/>
                <a:gd name="connsiteY13" fmla="*/ 252293 h 857250"/>
                <a:gd name="connsiteX14" fmla="*/ 1671161 w 1809750"/>
                <a:gd name="connsiteY14" fmla="*/ 232291 h 857250"/>
                <a:gd name="connsiteX15" fmla="*/ 1650206 w 1809750"/>
                <a:gd name="connsiteY15" fmla="*/ 214193 h 857250"/>
                <a:gd name="connsiteX16" fmla="*/ 435769 w 1809750"/>
                <a:gd name="connsiteY16" fmla="*/ 532328 h 857250"/>
                <a:gd name="connsiteX17" fmla="*/ 104299 w 1809750"/>
                <a:gd name="connsiteY17" fmla="*/ 725686 h 857250"/>
                <a:gd name="connsiteX18" fmla="*/ 1428274 w 1809750"/>
                <a:gd name="connsiteY18" fmla="*/ 17026 h 857250"/>
                <a:gd name="connsiteX19" fmla="*/ 1431131 w 1809750"/>
                <a:gd name="connsiteY19" fmla="*/ 10358 h 857250"/>
                <a:gd name="connsiteX20" fmla="*/ 1424464 w 1809750"/>
                <a:gd name="connsiteY20" fmla="*/ 7501 h 857250"/>
                <a:gd name="connsiteX21" fmla="*/ 57626 w 1809750"/>
                <a:gd name="connsiteY21" fmla="*/ 759023 h 857250"/>
                <a:gd name="connsiteX22" fmla="*/ 9049 w 1809750"/>
                <a:gd name="connsiteY22" fmla="*/ 799028 h 857250"/>
                <a:gd name="connsiteX23" fmla="*/ 21431 w 1809750"/>
                <a:gd name="connsiteY23" fmla="*/ 812363 h 857250"/>
                <a:gd name="connsiteX24" fmla="*/ 7144 w 1809750"/>
                <a:gd name="connsiteY24" fmla="*/ 823793 h 857250"/>
                <a:gd name="connsiteX25" fmla="*/ 31909 w 1809750"/>
                <a:gd name="connsiteY25" fmla="*/ 852368 h 857250"/>
                <a:gd name="connsiteX26" fmla="*/ 327184 w 1809750"/>
                <a:gd name="connsiteY26" fmla="*/ 679013 h 857250"/>
                <a:gd name="connsiteX27" fmla="*/ 330994 w 1809750"/>
                <a:gd name="connsiteY27" fmla="*/ 681871 h 857250"/>
                <a:gd name="connsiteX28" fmla="*/ 332899 w 1809750"/>
                <a:gd name="connsiteY28" fmla="*/ 681871 h 857250"/>
                <a:gd name="connsiteX29" fmla="*/ 1805464 w 1809750"/>
                <a:gd name="connsiteY29" fmla="*/ 472321 h 857250"/>
                <a:gd name="connsiteX30" fmla="*/ 1810226 w 1809750"/>
                <a:gd name="connsiteY30" fmla="*/ 467558 h 857250"/>
                <a:gd name="connsiteX31" fmla="*/ 1806416 w 1809750"/>
                <a:gd name="connsiteY31" fmla="*/ 463748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9750" h="857250">
                  <a:moveTo>
                    <a:pt x="1806416" y="463748"/>
                  </a:moveTo>
                  <a:cubicBezTo>
                    <a:pt x="1798796" y="463748"/>
                    <a:pt x="1060609" y="411361"/>
                    <a:pt x="423386" y="638056"/>
                  </a:cubicBezTo>
                  <a:cubicBezTo>
                    <a:pt x="428149" y="636151"/>
                    <a:pt x="432911" y="634246"/>
                    <a:pt x="437674" y="632341"/>
                  </a:cubicBezTo>
                  <a:cubicBezTo>
                    <a:pt x="691039" y="529471"/>
                    <a:pt x="1122521" y="420886"/>
                    <a:pt x="1751171" y="395168"/>
                  </a:cubicBezTo>
                  <a:cubicBezTo>
                    <a:pt x="1761649" y="395168"/>
                    <a:pt x="1770221" y="385643"/>
                    <a:pt x="1769269" y="375166"/>
                  </a:cubicBezTo>
                  <a:cubicBezTo>
                    <a:pt x="1769269" y="364688"/>
                    <a:pt x="1759744" y="356116"/>
                    <a:pt x="1749266" y="357068"/>
                  </a:cubicBezTo>
                  <a:cubicBezTo>
                    <a:pt x="1114901" y="383738"/>
                    <a:pt x="676751" y="494228"/>
                    <a:pt x="421481" y="598051"/>
                  </a:cubicBezTo>
                  <a:cubicBezTo>
                    <a:pt x="393859" y="609481"/>
                    <a:pt x="368141" y="619958"/>
                    <a:pt x="343376" y="631388"/>
                  </a:cubicBezTo>
                  <a:cubicBezTo>
                    <a:pt x="999649" y="316111"/>
                    <a:pt x="1713071" y="305633"/>
                    <a:pt x="1721644" y="305633"/>
                  </a:cubicBezTo>
                  <a:cubicBezTo>
                    <a:pt x="1724501" y="305633"/>
                    <a:pt x="1726406" y="303728"/>
                    <a:pt x="1726406" y="300871"/>
                  </a:cubicBezTo>
                  <a:cubicBezTo>
                    <a:pt x="1726406" y="298013"/>
                    <a:pt x="1724501" y="296108"/>
                    <a:pt x="1721644" y="296108"/>
                  </a:cubicBezTo>
                  <a:cubicBezTo>
                    <a:pt x="1713071" y="296108"/>
                    <a:pt x="1027271" y="306586"/>
                    <a:pt x="381476" y="603766"/>
                  </a:cubicBezTo>
                  <a:cubicBezTo>
                    <a:pt x="404336" y="591383"/>
                    <a:pt x="429101" y="579001"/>
                    <a:pt x="454819" y="566618"/>
                  </a:cubicBezTo>
                  <a:cubicBezTo>
                    <a:pt x="708184" y="443746"/>
                    <a:pt x="1073944" y="298013"/>
                    <a:pt x="1654016" y="252293"/>
                  </a:cubicBezTo>
                  <a:cubicBezTo>
                    <a:pt x="1664494" y="251341"/>
                    <a:pt x="1672114" y="242768"/>
                    <a:pt x="1671161" y="232291"/>
                  </a:cubicBezTo>
                  <a:cubicBezTo>
                    <a:pt x="1670209" y="221813"/>
                    <a:pt x="1660684" y="214193"/>
                    <a:pt x="1650206" y="214193"/>
                  </a:cubicBezTo>
                  <a:cubicBezTo>
                    <a:pt x="1062514" y="259913"/>
                    <a:pt x="691991" y="407551"/>
                    <a:pt x="435769" y="532328"/>
                  </a:cubicBezTo>
                  <a:cubicBezTo>
                    <a:pt x="284321" y="605671"/>
                    <a:pt x="174784" y="676156"/>
                    <a:pt x="104299" y="725686"/>
                  </a:cubicBezTo>
                  <a:cubicBezTo>
                    <a:pt x="620554" y="206573"/>
                    <a:pt x="1420654" y="19883"/>
                    <a:pt x="1428274" y="17026"/>
                  </a:cubicBezTo>
                  <a:cubicBezTo>
                    <a:pt x="1431131" y="16073"/>
                    <a:pt x="1432084" y="13216"/>
                    <a:pt x="1431131" y="10358"/>
                  </a:cubicBezTo>
                  <a:cubicBezTo>
                    <a:pt x="1430179" y="7501"/>
                    <a:pt x="1427321" y="6548"/>
                    <a:pt x="1424464" y="7501"/>
                  </a:cubicBezTo>
                  <a:cubicBezTo>
                    <a:pt x="1415891" y="11311"/>
                    <a:pt x="573881" y="207526"/>
                    <a:pt x="57626" y="759023"/>
                  </a:cubicBezTo>
                  <a:cubicBezTo>
                    <a:pt x="27146" y="782836"/>
                    <a:pt x="10954" y="797123"/>
                    <a:pt x="9049" y="799028"/>
                  </a:cubicBezTo>
                  <a:lnTo>
                    <a:pt x="21431" y="812363"/>
                  </a:lnTo>
                  <a:cubicBezTo>
                    <a:pt x="12859" y="819031"/>
                    <a:pt x="8096" y="822841"/>
                    <a:pt x="7144" y="823793"/>
                  </a:cubicBezTo>
                  <a:lnTo>
                    <a:pt x="31909" y="852368"/>
                  </a:lnTo>
                  <a:cubicBezTo>
                    <a:pt x="32861" y="851416"/>
                    <a:pt x="126206" y="772358"/>
                    <a:pt x="327184" y="679013"/>
                  </a:cubicBezTo>
                  <a:cubicBezTo>
                    <a:pt x="328136" y="680918"/>
                    <a:pt x="329089" y="681871"/>
                    <a:pt x="330994" y="681871"/>
                  </a:cubicBezTo>
                  <a:cubicBezTo>
                    <a:pt x="331946" y="681871"/>
                    <a:pt x="332899" y="681871"/>
                    <a:pt x="332899" y="681871"/>
                  </a:cubicBezTo>
                  <a:cubicBezTo>
                    <a:pt x="986314" y="414218"/>
                    <a:pt x="1797844" y="472321"/>
                    <a:pt x="1805464" y="472321"/>
                  </a:cubicBezTo>
                  <a:cubicBezTo>
                    <a:pt x="1808321" y="472321"/>
                    <a:pt x="1810226" y="470416"/>
                    <a:pt x="1810226" y="467558"/>
                  </a:cubicBezTo>
                  <a:cubicBezTo>
                    <a:pt x="1811179" y="465653"/>
                    <a:pt x="1808321" y="463748"/>
                    <a:pt x="1806416" y="463748"/>
                  </a:cubicBezTo>
                  <a:close/>
                </a:path>
              </a:pathLst>
            </a:custGeom>
            <a:grpFill/>
            <a:ln w="9525" cap="flat">
              <a:noFill/>
              <a:prstDash val="solid"/>
              <a:miter/>
            </a:ln>
          </p:spPr>
          <p:txBody>
            <a:bodyPr rtlCol="0" anchor="ctr"/>
            <a:lstStyle/>
            <a:p>
              <a:endParaRPr lang="en-US" sz="1200" dirty="0"/>
            </a:p>
          </p:txBody>
        </p:sp>
        <p:sp>
          <p:nvSpPr>
            <p:cNvPr id="88" name="Freeform: Shape 87">
              <a:extLst>
                <a:ext uri="{FF2B5EF4-FFF2-40B4-BE49-F238E27FC236}">
                  <a16:creationId xmlns:a16="http://schemas.microsoft.com/office/drawing/2014/main" xmlns="" id="{543827F1-1DEE-4839-A7EB-706BF37C2F5F}"/>
                </a:ext>
              </a:extLst>
            </p:cNvPr>
            <p:cNvSpPr/>
            <p:nvPr/>
          </p:nvSpPr>
          <p:spPr>
            <a:xfrm>
              <a:off x="4297199" y="2767117"/>
              <a:ext cx="1809750" cy="942975"/>
            </a:xfrm>
            <a:custGeom>
              <a:avLst/>
              <a:gdLst>
                <a:gd name="connsiteX0" fmla="*/ 1811179 w 1809750"/>
                <a:gd name="connsiteY0" fmla="*/ 915250 h 942975"/>
                <a:gd name="connsiteX1" fmla="*/ 1796891 w 1809750"/>
                <a:gd name="connsiteY1" fmla="*/ 903820 h 942975"/>
                <a:gd name="connsiteX2" fmla="*/ 1809274 w 1809750"/>
                <a:gd name="connsiteY2" fmla="*/ 890485 h 942975"/>
                <a:gd name="connsiteX3" fmla="*/ 1779746 w 1809750"/>
                <a:gd name="connsiteY3" fmla="*/ 865720 h 942975"/>
                <a:gd name="connsiteX4" fmla="*/ 451009 w 1809750"/>
                <a:gd name="connsiteY4" fmla="*/ 7517 h 942975"/>
                <a:gd name="connsiteX5" fmla="*/ 444341 w 1809750"/>
                <a:gd name="connsiteY5" fmla="*/ 9422 h 942975"/>
                <a:gd name="connsiteX6" fmla="*/ 446246 w 1809750"/>
                <a:gd name="connsiteY6" fmla="*/ 16090 h 942975"/>
                <a:gd name="connsiteX7" fmla="*/ 1745456 w 1809750"/>
                <a:gd name="connsiteY7" fmla="*/ 839050 h 942975"/>
                <a:gd name="connsiteX8" fmla="*/ 1381601 w 1809750"/>
                <a:gd name="connsiteY8" fmla="*/ 621880 h 942975"/>
                <a:gd name="connsiteX9" fmla="*/ 168116 w 1809750"/>
                <a:gd name="connsiteY9" fmla="*/ 304697 h 942975"/>
                <a:gd name="connsiteX10" fmla="*/ 147161 w 1809750"/>
                <a:gd name="connsiteY10" fmla="*/ 322795 h 942975"/>
                <a:gd name="connsiteX11" fmla="*/ 164306 w 1809750"/>
                <a:gd name="connsiteY11" fmla="*/ 342797 h 942975"/>
                <a:gd name="connsiteX12" fmla="*/ 1363504 w 1809750"/>
                <a:gd name="connsiteY12" fmla="*/ 657122 h 942975"/>
                <a:gd name="connsiteX13" fmla="*/ 1436846 w 1809750"/>
                <a:gd name="connsiteY13" fmla="*/ 694270 h 942975"/>
                <a:gd name="connsiteX14" fmla="*/ 97631 w 1809750"/>
                <a:gd name="connsiteY14" fmla="*/ 385660 h 942975"/>
                <a:gd name="connsiteX15" fmla="*/ 92869 w 1809750"/>
                <a:gd name="connsiteY15" fmla="*/ 390422 h 942975"/>
                <a:gd name="connsiteX16" fmla="*/ 97631 w 1809750"/>
                <a:gd name="connsiteY16" fmla="*/ 395185 h 942975"/>
                <a:gd name="connsiteX17" fmla="*/ 1475899 w 1809750"/>
                <a:gd name="connsiteY17" fmla="*/ 720940 h 942975"/>
                <a:gd name="connsiteX18" fmla="*/ 1397794 w 1809750"/>
                <a:gd name="connsiteY18" fmla="*/ 687602 h 942975"/>
                <a:gd name="connsiteX19" fmla="*/ 70009 w 1809750"/>
                <a:gd name="connsiteY19" fmla="*/ 446620 h 942975"/>
                <a:gd name="connsiteX20" fmla="*/ 50006 w 1809750"/>
                <a:gd name="connsiteY20" fmla="*/ 464717 h 942975"/>
                <a:gd name="connsiteX21" fmla="*/ 68104 w 1809750"/>
                <a:gd name="connsiteY21" fmla="*/ 484720 h 942975"/>
                <a:gd name="connsiteX22" fmla="*/ 1381601 w 1809750"/>
                <a:gd name="connsiteY22" fmla="*/ 721892 h 942975"/>
                <a:gd name="connsiteX23" fmla="*/ 1395889 w 1809750"/>
                <a:gd name="connsiteY23" fmla="*/ 727607 h 942975"/>
                <a:gd name="connsiteX24" fmla="*/ 11906 w 1809750"/>
                <a:gd name="connsiteY24" fmla="*/ 554252 h 942975"/>
                <a:gd name="connsiteX25" fmla="*/ 7144 w 1809750"/>
                <a:gd name="connsiteY25" fmla="*/ 559015 h 942975"/>
                <a:gd name="connsiteX26" fmla="*/ 11906 w 1809750"/>
                <a:gd name="connsiteY26" fmla="*/ 563777 h 942975"/>
                <a:gd name="connsiteX27" fmla="*/ 1484471 w 1809750"/>
                <a:gd name="connsiteY27" fmla="*/ 773327 h 942975"/>
                <a:gd name="connsiteX28" fmla="*/ 1486376 w 1809750"/>
                <a:gd name="connsiteY28" fmla="*/ 773327 h 942975"/>
                <a:gd name="connsiteX29" fmla="*/ 1490186 w 1809750"/>
                <a:gd name="connsiteY29" fmla="*/ 770470 h 942975"/>
                <a:gd name="connsiteX30" fmla="*/ 1785461 w 1809750"/>
                <a:gd name="connsiteY30" fmla="*/ 943825 h 942975"/>
                <a:gd name="connsiteX31" fmla="*/ 1811179 w 1809750"/>
                <a:gd name="connsiteY31" fmla="*/ 91525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9750" h="942975">
                  <a:moveTo>
                    <a:pt x="1811179" y="915250"/>
                  </a:moveTo>
                  <a:cubicBezTo>
                    <a:pt x="1810226" y="914297"/>
                    <a:pt x="1805464" y="910487"/>
                    <a:pt x="1796891" y="903820"/>
                  </a:cubicBezTo>
                  <a:lnTo>
                    <a:pt x="1809274" y="890485"/>
                  </a:lnTo>
                  <a:cubicBezTo>
                    <a:pt x="1807369" y="889532"/>
                    <a:pt x="1797844" y="880007"/>
                    <a:pt x="1779746" y="865720"/>
                  </a:cubicBezTo>
                  <a:cubicBezTo>
                    <a:pt x="1303496" y="268502"/>
                    <a:pt x="459581" y="12280"/>
                    <a:pt x="451009" y="7517"/>
                  </a:cubicBezTo>
                  <a:cubicBezTo>
                    <a:pt x="448151" y="6565"/>
                    <a:pt x="446246" y="7517"/>
                    <a:pt x="444341" y="9422"/>
                  </a:cubicBezTo>
                  <a:cubicBezTo>
                    <a:pt x="443389" y="11327"/>
                    <a:pt x="444341" y="14185"/>
                    <a:pt x="446246" y="16090"/>
                  </a:cubicBezTo>
                  <a:cubicBezTo>
                    <a:pt x="453866" y="19900"/>
                    <a:pt x="1267301" y="266597"/>
                    <a:pt x="1745456" y="839050"/>
                  </a:cubicBezTo>
                  <a:cubicBezTo>
                    <a:pt x="1678781" y="789520"/>
                    <a:pt x="1558766" y="707605"/>
                    <a:pt x="1381601" y="621880"/>
                  </a:cubicBezTo>
                  <a:cubicBezTo>
                    <a:pt x="1126331" y="498055"/>
                    <a:pt x="754856" y="350417"/>
                    <a:pt x="168116" y="304697"/>
                  </a:cubicBezTo>
                  <a:cubicBezTo>
                    <a:pt x="157639" y="303745"/>
                    <a:pt x="148114" y="311365"/>
                    <a:pt x="147161" y="322795"/>
                  </a:cubicBezTo>
                  <a:cubicBezTo>
                    <a:pt x="146209" y="333272"/>
                    <a:pt x="153829" y="341845"/>
                    <a:pt x="164306" y="342797"/>
                  </a:cubicBezTo>
                  <a:cubicBezTo>
                    <a:pt x="744379" y="388517"/>
                    <a:pt x="1110139" y="534250"/>
                    <a:pt x="1363504" y="657122"/>
                  </a:cubicBezTo>
                  <a:cubicBezTo>
                    <a:pt x="1389221" y="669505"/>
                    <a:pt x="1413986" y="681887"/>
                    <a:pt x="1436846" y="694270"/>
                  </a:cubicBezTo>
                  <a:cubicBezTo>
                    <a:pt x="791051" y="396137"/>
                    <a:pt x="105251" y="385660"/>
                    <a:pt x="97631" y="385660"/>
                  </a:cubicBezTo>
                  <a:cubicBezTo>
                    <a:pt x="94774" y="385660"/>
                    <a:pt x="92869" y="387565"/>
                    <a:pt x="92869" y="390422"/>
                  </a:cubicBezTo>
                  <a:cubicBezTo>
                    <a:pt x="92869" y="393280"/>
                    <a:pt x="94774" y="395185"/>
                    <a:pt x="97631" y="395185"/>
                  </a:cubicBezTo>
                  <a:cubicBezTo>
                    <a:pt x="106204" y="395185"/>
                    <a:pt x="819626" y="405662"/>
                    <a:pt x="1475899" y="720940"/>
                  </a:cubicBezTo>
                  <a:cubicBezTo>
                    <a:pt x="1451134" y="710462"/>
                    <a:pt x="1425416" y="699032"/>
                    <a:pt x="1397794" y="687602"/>
                  </a:cubicBezTo>
                  <a:cubicBezTo>
                    <a:pt x="1141571" y="582827"/>
                    <a:pt x="704374" y="473290"/>
                    <a:pt x="70009" y="446620"/>
                  </a:cubicBezTo>
                  <a:cubicBezTo>
                    <a:pt x="59531" y="446620"/>
                    <a:pt x="50959" y="454240"/>
                    <a:pt x="50006" y="464717"/>
                  </a:cubicBezTo>
                  <a:cubicBezTo>
                    <a:pt x="50006" y="475195"/>
                    <a:pt x="57626" y="483767"/>
                    <a:pt x="68104" y="484720"/>
                  </a:cubicBezTo>
                  <a:cubicBezTo>
                    <a:pt x="695801" y="511390"/>
                    <a:pt x="1128236" y="619975"/>
                    <a:pt x="1381601" y="721892"/>
                  </a:cubicBezTo>
                  <a:cubicBezTo>
                    <a:pt x="1386364" y="723797"/>
                    <a:pt x="1391126" y="725702"/>
                    <a:pt x="1395889" y="727607"/>
                  </a:cubicBezTo>
                  <a:cubicBezTo>
                    <a:pt x="758666" y="501865"/>
                    <a:pt x="19526" y="554252"/>
                    <a:pt x="11906" y="554252"/>
                  </a:cubicBezTo>
                  <a:cubicBezTo>
                    <a:pt x="9049" y="554252"/>
                    <a:pt x="7144" y="556157"/>
                    <a:pt x="7144" y="559015"/>
                  </a:cubicBezTo>
                  <a:cubicBezTo>
                    <a:pt x="7144" y="561872"/>
                    <a:pt x="9049" y="563777"/>
                    <a:pt x="11906" y="563777"/>
                  </a:cubicBezTo>
                  <a:cubicBezTo>
                    <a:pt x="20479" y="563777"/>
                    <a:pt x="831056" y="505675"/>
                    <a:pt x="1484471" y="773327"/>
                  </a:cubicBezTo>
                  <a:cubicBezTo>
                    <a:pt x="1485424" y="773327"/>
                    <a:pt x="1486376" y="773327"/>
                    <a:pt x="1486376" y="773327"/>
                  </a:cubicBezTo>
                  <a:cubicBezTo>
                    <a:pt x="1488281" y="773327"/>
                    <a:pt x="1489234" y="772375"/>
                    <a:pt x="1490186" y="770470"/>
                  </a:cubicBezTo>
                  <a:cubicBezTo>
                    <a:pt x="1690211" y="863815"/>
                    <a:pt x="1783556" y="942872"/>
                    <a:pt x="1785461" y="943825"/>
                  </a:cubicBezTo>
                  <a:lnTo>
                    <a:pt x="1811179" y="915250"/>
                  </a:lnTo>
                  <a:close/>
                </a:path>
              </a:pathLst>
            </a:custGeom>
            <a:grpFill/>
            <a:ln w="9525" cap="flat">
              <a:noFill/>
              <a:prstDash val="solid"/>
              <a:miter/>
            </a:ln>
          </p:spPr>
          <p:txBody>
            <a:bodyPr rtlCol="0" anchor="ctr"/>
            <a:lstStyle/>
            <a:p>
              <a:endParaRPr lang="en-US" sz="1200"/>
            </a:p>
          </p:txBody>
        </p:sp>
      </p:grpSp>
      <p:sp>
        <p:nvSpPr>
          <p:cNvPr id="5" name="Rectangle 4"/>
          <p:cNvSpPr/>
          <p:nvPr/>
        </p:nvSpPr>
        <p:spPr>
          <a:xfrm>
            <a:off x="596900" y="2345239"/>
            <a:ext cx="6096000" cy="2031325"/>
          </a:xfrm>
          <a:prstGeom prst="rect">
            <a:avLst/>
          </a:prstGeom>
        </p:spPr>
        <p:txBody>
          <a:bodyPr>
            <a:spAutoFit/>
          </a:bodyPr>
          <a:lstStyle/>
          <a:p>
            <a:pPr marL="285750" indent="-285750" algn="just">
              <a:buFont typeface="Arial" pitchFamily="34" charset="0"/>
              <a:buChar char="•"/>
            </a:pPr>
            <a:r>
              <a:rPr lang="en-US" b="1" dirty="0"/>
              <a:t>Sign up for his / her account</a:t>
            </a:r>
            <a:endParaRPr lang="en-US" dirty="0"/>
          </a:p>
          <a:p>
            <a:pPr marL="285750" indent="-285750" algn="just">
              <a:buFont typeface="Arial" pitchFamily="34" charset="0"/>
              <a:buChar char="•"/>
            </a:pPr>
            <a:r>
              <a:rPr lang="en-US" b="1" dirty="0"/>
              <a:t>Can view  classmates in  his / her class</a:t>
            </a:r>
            <a:endParaRPr lang="en-US" dirty="0"/>
          </a:p>
          <a:p>
            <a:pPr marL="285750" indent="-285750" algn="just">
              <a:buFont typeface="Arial" pitchFamily="34" charset="0"/>
              <a:buChar char="•"/>
            </a:pPr>
            <a:r>
              <a:rPr lang="en-US" b="1" dirty="0"/>
              <a:t>Answer practice quizzes</a:t>
            </a:r>
            <a:endParaRPr lang="en-US" dirty="0"/>
          </a:p>
          <a:p>
            <a:pPr marL="285750" indent="-285750" algn="just">
              <a:buFont typeface="Arial" pitchFamily="34" charset="0"/>
              <a:buChar char="•"/>
            </a:pPr>
            <a:r>
              <a:rPr lang="en-US" b="1" dirty="0"/>
              <a:t>View evaluation of assignment and quizzes</a:t>
            </a:r>
            <a:endParaRPr lang="en-US" dirty="0"/>
          </a:p>
          <a:p>
            <a:pPr marL="285750" indent="-285750" algn="just">
              <a:buFont typeface="Arial" pitchFamily="34" charset="0"/>
              <a:buChar char="•"/>
            </a:pPr>
            <a:r>
              <a:rPr lang="en-US" b="1" dirty="0"/>
              <a:t>Download  downloadable materials in a class</a:t>
            </a:r>
            <a:endParaRPr lang="en-US" dirty="0"/>
          </a:p>
          <a:p>
            <a:pPr marL="285750" indent="-285750" algn="just">
              <a:buFont typeface="Arial" pitchFamily="34" charset="0"/>
              <a:buChar char="•"/>
            </a:pPr>
            <a:r>
              <a:rPr lang="en-US" b="1" dirty="0"/>
              <a:t>Upload downloadable </a:t>
            </a:r>
            <a:r>
              <a:rPr lang="en-US" b="1" dirty="0" smtClean="0"/>
              <a:t>material (Assignment)</a:t>
            </a:r>
            <a:endParaRPr lang="en-US" dirty="0"/>
          </a:p>
          <a:p>
            <a:pPr marL="285750" indent="-285750" algn="just">
              <a:buFont typeface="Arial" pitchFamily="34" charset="0"/>
              <a:buChar char="•"/>
            </a:pPr>
            <a:r>
              <a:rPr lang="en-US" b="1" dirty="0"/>
              <a:t>Message a teacher or his/ her classmate</a:t>
            </a:r>
            <a:endParaRPr lang="en-US" dirty="0"/>
          </a:p>
        </p:txBody>
      </p:sp>
    </p:spTree>
    <p:extLst>
      <p:ext uri="{BB962C8B-B14F-4D97-AF65-F5344CB8AC3E}">
        <p14:creationId xmlns:p14="http://schemas.microsoft.com/office/powerpoint/2010/main" val="1547012370"/>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and End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2670</TotalTime>
  <Words>362</Words>
  <Application>Microsoft Office PowerPoint</Application>
  <PresentationFormat>Custom</PresentationFormat>
  <Paragraphs>107</Paragraphs>
  <Slides>14</Slides>
  <Notes>0</Notes>
  <HiddenSlides>0</HiddenSlides>
  <MMClips>0</MMClips>
  <ScaleCrop>false</ScaleCrop>
  <HeadingPairs>
    <vt:vector size="4" baseType="variant">
      <vt:variant>
        <vt:lpstr>Theme</vt:lpstr>
      </vt:variant>
      <vt:variant>
        <vt:i4>3</vt:i4>
      </vt:variant>
      <vt:variant>
        <vt:lpstr>Slide Titles</vt:lpstr>
      </vt:variant>
      <vt:variant>
        <vt:i4>14</vt:i4>
      </vt:variant>
    </vt:vector>
  </HeadingPairs>
  <TitlesOfParts>
    <vt:vector size="17" baseType="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USER</cp:lastModifiedBy>
  <cp:revision>109</cp:revision>
  <dcterms:created xsi:type="dcterms:W3CDTF">2020-01-20T05:08:25Z</dcterms:created>
  <dcterms:modified xsi:type="dcterms:W3CDTF">2024-03-11T12:07:48Z</dcterms:modified>
</cp:coreProperties>
</file>